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78" r:id="rId4"/>
    <p:sldId id="283" r:id="rId5"/>
    <p:sldId id="267" r:id="rId6"/>
    <p:sldId id="266" r:id="rId7"/>
    <p:sldId id="268" r:id="rId8"/>
    <p:sldId id="269" r:id="rId9"/>
    <p:sldId id="270" r:id="rId10"/>
    <p:sldId id="271" r:id="rId11"/>
    <p:sldId id="277" r:id="rId12"/>
    <p:sldId id="272" r:id="rId13"/>
    <p:sldId id="276" r:id="rId14"/>
    <p:sldId id="275" r:id="rId15"/>
    <p:sldId id="274" r:id="rId16"/>
    <p:sldId id="273" r:id="rId17"/>
    <p:sldId id="279" r:id="rId18"/>
    <p:sldId id="284" r:id="rId19"/>
    <p:sldId id="280" r:id="rId20"/>
    <p:sldId id="285" r:id="rId21"/>
    <p:sldId id="281" r:id="rId22"/>
    <p:sldId id="286" r:id="rId23"/>
    <p:sldId id="289" r:id="rId24"/>
    <p:sldId id="288" r:id="rId25"/>
    <p:sldId id="287" r:id="rId26"/>
    <p:sldId id="295" r:id="rId27"/>
    <p:sldId id="290" r:id="rId28"/>
    <p:sldId id="294" r:id="rId29"/>
    <p:sldId id="293" r:id="rId30"/>
    <p:sldId id="292" r:id="rId31"/>
    <p:sldId id="296" r:id="rId32"/>
    <p:sldId id="291" r:id="rId33"/>
    <p:sldId id="300" r:id="rId34"/>
    <p:sldId id="299" r:id="rId35"/>
    <p:sldId id="298" r:id="rId36"/>
    <p:sldId id="297" r:id="rId37"/>
    <p:sldId id="303" r:id="rId38"/>
    <p:sldId id="304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42A"/>
    <a:srgbClr val="1DD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34" autoAdjust="0"/>
    <p:restoredTop sz="94660"/>
  </p:normalViewPr>
  <p:slideViewPr>
    <p:cSldViewPr snapToGrid="0">
      <p:cViewPr varScale="1">
        <p:scale>
          <a:sx n="86" d="100"/>
          <a:sy n="86" d="100"/>
        </p:scale>
        <p:origin x="44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안 규호" userId="46952595ad2bdcc0" providerId="LiveId" clId="{3A3AD970-AAA6-4D51-85C6-B4978382CEE3}"/>
    <pc:docChg chg="undo custSel addSld delSld modSld sldOrd">
      <pc:chgData name="안 규호" userId="46952595ad2bdcc0" providerId="LiveId" clId="{3A3AD970-AAA6-4D51-85C6-B4978382CEE3}" dt="2022-01-18T18:26:03.075" v="7171"/>
      <pc:docMkLst>
        <pc:docMk/>
      </pc:docMkLst>
      <pc:sldChg chg="del">
        <pc:chgData name="안 규호" userId="46952595ad2bdcc0" providerId="LiveId" clId="{3A3AD970-AAA6-4D51-85C6-B4978382CEE3}" dt="2022-01-18T18:25:36.362" v="7150" actId="47"/>
        <pc:sldMkLst>
          <pc:docMk/>
          <pc:sldMk cId="1247900878" sldId="258"/>
        </pc:sldMkLst>
      </pc:sldChg>
      <pc:sldChg chg="del">
        <pc:chgData name="안 규호" userId="46952595ad2bdcc0" providerId="LiveId" clId="{3A3AD970-AAA6-4D51-85C6-B4978382CEE3}" dt="2022-01-18T18:25:37.049" v="7151" actId="47"/>
        <pc:sldMkLst>
          <pc:docMk/>
          <pc:sldMk cId="1428409385" sldId="259"/>
        </pc:sldMkLst>
      </pc:sldChg>
      <pc:sldChg chg="del">
        <pc:chgData name="안 규호" userId="46952595ad2bdcc0" providerId="LiveId" clId="{3A3AD970-AAA6-4D51-85C6-B4978382CEE3}" dt="2022-01-18T18:25:37.802" v="7152" actId="47"/>
        <pc:sldMkLst>
          <pc:docMk/>
          <pc:sldMk cId="3889742003" sldId="260"/>
        </pc:sldMkLst>
      </pc:sldChg>
      <pc:sldChg chg="del">
        <pc:chgData name="안 규호" userId="46952595ad2bdcc0" providerId="LiveId" clId="{3A3AD970-AAA6-4D51-85C6-B4978382CEE3}" dt="2022-01-18T18:25:38.457" v="7153" actId="47"/>
        <pc:sldMkLst>
          <pc:docMk/>
          <pc:sldMk cId="2469723922" sldId="261"/>
        </pc:sldMkLst>
      </pc:sldChg>
      <pc:sldChg chg="addSp delSp modSp mod ord">
        <pc:chgData name="안 규호" userId="46952595ad2bdcc0" providerId="LiveId" clId="{3A3AD970-AAA6-4D51-85C6-B4978382CEE3}" dt="2022-01-17T18:47:23.823" v="2685" actId="1076"/>
        <pc:sldMkLst>
          <pc:docMk/>
          <pc:sldMk cId="1370083050" sldId="262"/>
        </pc:sldMkLst>
        <pc:spChg chg="add del mod">
          <ac:chgData name="안 규호" userId="46952595ad2bdcc0" providerId="LiveId" clId="{3A3AD970-AAA6-4D51-85C6-B4978382CEE3}" dt="2022-01-17T18:47:07.741" v="2683" actId="1076"/>
          <ac:spMkLst>
            <pc:docMk/>
            <pc:sldMk cId="1370083050" sldId="262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8:46:50.077" v="2675" actId="1076"/>
          <ac:spMkLst>
            <pc:docMk/>
            <pc:sldMk cId="1370083050" sldId="262"/>
            <ac:spMk id="31" creationId="{DB3929E9-7242-48B4-B151-528D1CA6628F}"/>
          </ac:spMkLst>
        </pc:spChg>
        <pc:spChg chg="add del mod">
          <ac:chgData name="안 규호" userId="46952595ad2bdcc0" providerId="LiveId" clId="{3A3AD970-AAA6-4D51-85C6-B4978382CEE3}" dt="2022-01-17T18:33:39.057" v="2131"/>
          <ac:spMkLst>
            <pc:docMk/>
            <pc:sldMk cId="1370083050" sldId="262"/>
            <ac:spMk id="32" creationId="{378273AB-7244-4B2A-A4AE-900DCA0F3DE8}"/>
          </ac:spMkLst>
        </pc:spChg>
        <pc:spChg chg="add mod">
          <ac:chgData name="안 규호" userId="46952595ad2bdcc0" providerId="LiveId" clId="{3A3AD970-AAA6-4D51-85C6-B4978382CEE3}" dt="2022-01-17T18:46:59.366" v="2678" actId="1076"/>
          <ac:spMkLst>
            <pc:docMk/>
            <pc:sldMk cId="1370083050" sldId="262"/>
            <ac:spMk id="33" creationId="{D766CCB4-F07D-4524-8DD2-452255C65F30}"/>
          </ac:spMkLst>
        </pc:spChg>
        <pc:spChg chg="add mod">
          <ac:chgData name="안 규호" userId="46952595ad2bdcc0" providerId="LiveId" clId="{3A3AD970-AAA6-4D51-85C6-B4978382CEE3}" dt="2022-01-17T18:47:19.934" v="2684" actId="1076"/>
          <ac:spMkLst>
            <pc:docMk/>
            <pc:sldMk cId="1370083050" sldId="262"/>
            <ac:spMk id="34" creationId="{B31AF381-6FE7-44D6-8653-2E40E61D9F79}"/>
          </ac:spMkLst>
        </pc:spChg>
        <pc:spChg chg="add mod">
          <ac:chgData name="안 규호" userId="46952595ad2bdcc0" providerId="LiveId" clId="{3A3AD970-AAA6-4D51-85C6-B4978382CEE3}" dt="2022-01-17T18:47:23.823" v="2685" actId="1076"/>
          <ac:spMkLst>
            <pc:docMk/>
            <pc:sldMk cId="1370083050" sldId="262"/>
            <ac:spMk id="35" creationId="{66F16DF7-4AA7-4E78-B4A9-1D23EDE15DE4}"/>
          </ac:spMkLst>
        </pc:spChg>
        <pc:grpChg chg="del">
          <ac:chgData name="안 규호" userId="46952595ad2bdcc0" providerId="LiveId" clId="{3A3AD970-AAA6-4D51-85C6-B4978382CEE3}" dt="2022-01-17T18:36:03.707" v="2158" actId="478"/>
          <ac:grpSpMkLst>
            <pc:docMk/>
            <pc:sldMk cId="1370083050" sldId="262"/>
            <ac:grpSpMk id="89" creationId="{00000000-0000-0000-0000-000000000000}"/>
          </ac:grpSpMkLst>
        </pc:grpChg>
        <pc:graphicFrameChg chg="add del mod">
          <ac:chgData name="안 규호" userId="46952595ad2bdcc0" providerId="LiveId" clId="{3A3AD970-AAA6-4D51-85C6-B4978382CEE3}" dt="2022-01-17T18:33:36.736" v="2129" actId="478"/>
          <ac:graphicFrameMkLst>
            <pc:docMk/>
            <pc:sldMk cId="1370083050" sldId="262"/>
            <ac:graphicFrameMk id="86" creationId="{00000000-0000-0000-0000-000000000000}"/>
          </ac:graphicFrameMkLst>
        </pc:graphicFrameChg>
        <pc:graphicFrameChg chg="del">
          <ac:chgData name="안 규호" userId="46952595ad2bdcc0" providerId="LiveId" clId="{3A3AD970-AAA6-4D51-85C6-B4978382CEE3}" dt="2022-01-17T18:34:22.177" v="2136" actId="478"/>
          <ac:graphicFrameMkLst>
            <pc:docMk/>
            <pc:sldMk cId="1370083050" sldId="262"/>
            <ac:graphicFrameMk id="87" creationId="{00000000-0000-0000-0000-000000000000}"/>
          </ac:graphicFrameMkLst>
        </pc:graphicFrameChg>
        <pc:graphicFrameChg chg="del">
          <ac:chgData name="안 규호" userId="46952595ad2bdcc0" providerId="LiveId" clId="{3A3AD970-AAA6-4D51-85C6-B4978382CEE3}" dt="2022-01-17T18:35:14.450" v="2155" actId="478"/>
          <ac:graphicFrameMkLst>
            <pc:docMk/>
            <pc:sldMk cId="1370083050" sldId="262"/>
            <ac:graphicFrameMk id="88" creationId="{00000000-0000-0000-0000-000000000000}"/>
          </ac:graphicFrameMkLst>
        </pc:graphicFrameChg>
        <pc:graphicFrameChg chg="mod">
          <ac:chgData name="안 규호" userId="46952595ad2bdcc0" providerId="LiveId" clId="{3A3AD970-AAA6-4D51-85C6-B4978382CEE3}" dt="2022-01-17T18:32:17.214" v="2121"/>
          <ac:graphicFrameMkLst>
            <pc:docMk/>
            <pc:sldMk cId="1370083050" sldId="262"/>
            <ac:graphicFrameMk id="91" creationId="{00000000-0000-0000-0000-000000000000}"/>
          </ac:graphicFrameMkLst>
        </pc:graphicFrameChg>
        <pc:picChg chg="add del mod">
          <ac:chgData name="안 규호" userId="46952595ad2bdcc0" providerId="LiveId" clId="{3A3AD970-AAA6-4D51-85C6-B4978382CEE3}" dt="2022-01-17T18:46:47.600" v="2674" actId="478"/>
          <ac:picMkLst>
            <pc:docMk/>
            <pc:sldMk cId="1370083050" sldId="262"/>
            <ac:picMk id="3" creationId="{F7E9666F-DD68-4FFA-835D-0DDC38F88663}"/>
          </ac:picMkLst>
        </pc:picChg>
      </pc:sldChg>
      <pc:sldChg chg="del">
        <pc:chgData name="안 규호" userId="46952595ad2bdcc0" providerId="LiveId" clId="{3A3AD970-AAA6-4D51-85C6-B4978382CEE3}" dt="2022-01-18T18:25:39.104" v="7154" actId="47"/>
        <pc:sldMkLst>
          <pc:docMk/>
          <pc:sldMk cId="469491508" sldId="263"/>
        </pc:sldMkLst>
      </pc:sldChg>
      <pc:sldChg chg="del">
        <pc:chgData name="안 규호" userId="46952595ad2bdcc0" providerId="LiveId" clId="{3A3AD970-AAA6-4D51-85C6-B4978382CEE3}" dt="2022-01-18T18:25:40.904" v="7156" actId="47"/>
        <pc:sldMkLst>
          <pc:docMk/>
          <pc:sldMk cId="3414112438" sldId="264"/>
        </pc:sldMkLst>
      </pc:sldChg>
      <pc:sldChg chg="addSp delSp modSp add del mod ord">
        <pc:chgData name="안 규호" userId="46952595ad2bdcc0" providerId="LiveId" clId="{3A3AD970-AAA6-4D51-85C6-B4978382CEE3}" dt="2022-01-17T18:44:51.922" v="2659" actId="47"/>
        <pc:sldMkLst>
          <pc:docMk/>
          <pc:sldMk cId="205388840" sldId="265"/>
        </pc:sldMkLst>
        <pc:spChg chg="add del mod">
          <ac:chgData name="안 규호" userId="46952595ad2bdcc0" providerId="LiveId" clId="{3A3AD970-AAA6-4D51-85C6-B4978382CEE3}" dt="2022-01-17T11:51:45.419" v="78" actId="14100"/>
          <ac:spMkLst>
            <pc:docMk/>
            <pc:sldMk cId="205388840" sldId="265"/>
            <ac:spMk id="2" creationId="{A2B51148-BBDE-4C5D-9434-AD04D4FDD032}"/>
          </ac:spMkLst>
        </pc:spChg>
        <pc:spChg chg="add del">
          <ac:chgData name="안 규호" userId="46952595ad2bdcc0" providerId="LiveId" clId="{3A3AD970-AAA6-4D51-85C6-B4978382CEE3}" dt="2022-01-17T11:42:41.167" v="25" actId="478"/>
          <ac:spMkLst>
            <pc:docMk/>
            <pc:sldMk cId="205388840" sldId="265"/>
            <ac:spMk id="5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17.415" v="3" actId="478"/>
          <ac:spMkLst>
            <pc:docMk/>
            <pc:sldMk cId="205388840" sldId="265"/>
            <ac:spMk id="47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19.937" v="6" actId="478"/>
          <ac:spMkLst>
            <pc:docMk/>
            <pc:sldMk cId="205388840" sldId="265"/>
            <ac:spMk id="49" creationId="{00000000-0000-0000-0000-000000000000}"/>
          </ac:spMkLst>
        </pc:spChg>
        <pc:spChg chg="del mod">
          <ac:chgData name="안 규호" userId="46952595ad2bdcc0" providerId="LiveId" clId="{3A3AD970-AAA6-4D51-85C6-B4978382CEE3}" dt="2022-01-17T11:42:20.641" v="7" actId="478"/>
          <ac:spMkLst>
            <pc:docMk/>
            <pc:sldMk cId="205388840" sldId="265"/>
            <ac:spMk id="50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18.671" v="4" actId="478"/>
          <ac:spMkLst>
            <pc:docMk/>
            <pc:sldMk cId="205388840" sldId="265"/>
            <ac:spMk id="51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1.010" v="8" actId="478"/>
          <ac:spMkLst>
            <pc:docMk/>
            <pc:sldMk cId="205388840" sldId="265"/>
            <ac:spMk id="52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47.907" v="28" actId="478"/>
          <ac:spMkLst>
            <pc:docMk/>
            <pc:sldMk cId="205388840" sldId="265"/>
            <ac:spMk id="54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1.982" v="10" actId="478"/>
          <ac:spMkLst>
            <pc:docMk/>
            <pc:sldMk cId="205388840" sldId="265"/>
            <ac:spMk id="73" creationId="{00000000-0000-0000-0000-000000000000}"/>
          </ac:spMkLst>
        </pc:spChg>
        <pc:spChg chg="del mod">
          <ac:chgData name="안 규호" userId="46952595ad2bdcc0" providerId="LiveId" clId="{3A3AD970-AAA6-4D51-85C6-B4978382CEE3}" dt="2022-01-17T11:42:44.204" v="26" actId="478"/>
          <ac:spMkLst>
            <pc:docMk/>
            <pc:sldMk cId="205388840" sldId="265"/>
            <ac:spMk id="74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6.576" v="14" actId="478"/>
          <ac:spMkLst>
            <pc:docMk/>
            <pc:sldMk cId="205388840" sldId="265"/>
            <ac:spMk id="75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7.385" v="15" actId="478"/>
          <ac:spMkLst>
            <pc:docMk/>
            <pc:sldMk cId="205388840" sldId="265"/>
            <ac:spMk id="76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2.577" v="11" actId="478"/>
          <ac:spMkLst>
            <pc:docMk/>
            <pc:sldMk cId="205388840" sldId="265"/>
            <ac:spMk id="77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1.596" v="9" actId="478"/>
          <ac:spMkLst>
            <pc:docMk/>
            <pc:sldMk cId="205388840" sldId="265"/>
            <ac:spMk id="78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28.040" v="16" actId="478"/>
          <ac:spMkLst>
            <pc:docMk/>
            <pc:sldMk cId="205388840" sldId="265"/>
            <ac:spMk id="79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46.230" v="27" actId="478"/>
          <ac:spMkLst>
            <pc:docMk/>
            <pc:sldMk cId="205388840" sldId="265"/>
            <ac:spMk id="80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2.085" v="19" actId="478"/>
          <ac:spMkLst>
            <pc:docMk/>
            <pc:sldMk cId="205388840" sldId="265"/>
            <ac:spMk id="81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3.694" v="21" actId="478"/>
          <ac:spMkLst>
            <pc:docMk/>
            <pc:sldMk cId="205388840" sldId="265"/>
            <ac:spMk id="82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2.883" v="20" actId="478"/>
          <ac:spMkLst>
            <pc:docMk/>
            <pc:sldMk cId="205388840" sldId="265"/>
            <ac:spMk id="83" creationId="{00000000-0000-0000-0000-000000000000}"/>
          </ac:spMkLst>
        </pc:spChg>
        <pc:spChg chg="del">
          <ac:chgData name="안 규호" userId="46952595ad2bdcc0" providerId="LiveId" clId="{3A3AD970-AAA6-4D51-85C6-B4978382CEE3}" dt="2022-01-17T11:42:34.178" v="22" actId="478"/>
          <ac:spMkLst>
            <pc:docMk/>
            <pc:sldMk cId="205388840" sldId="265"/>
            <ac:spMk id="84" creationId="{00000000-0000-0000-0000-000000000000}"/>
          </ac:spMkLst>
        </pc:spChg>
      </pc:sldChg>
      <pc:sldChg chg="addSp delSp modSp add mod">
        <pc:chgData name="안 규호" userId="46952595ad2bdcc0" providerId="LiveId" clId="{3A3AD970-AAA6-4D51-85C6-B4978382CEE3}" dt="2022-01-17T19:23:54.791" v="3264" actId="20577"/>
        <pc:sldMkLst>
          <pc:docMk/>
          <pc:sldMk cId="3826511783" sldId="266"/>
        </pc:sldMkLst>
        <pc:spChg chg="add mod">
          <ac:chgData name="안 규호" userId="46952595ad2bdcc0" providerId="LiveId" clId="{3A3AD970-AAA6-4D51-85C6-B4978382CEE3}" dt="2022-01-17T19:23:54.791" v="3264" actId="20577"/>
          <ac:spMkLst>
            <pc:docMk/>
            <pc:sldMk cId="3826511783" sldId="266"/>
            <ac:spMk id="11" creationId="{6C9AFE11-A8D8-489E-9FE4-8CBB54A4F147}"/>
          </ac:spMkLst>
        </pc:spChg>
        <pc:spChg chg="add del mod">
          <ac:chgData name="안 규호" userId="46952595ad2bdcc0" providerId="LiveId" clId="{3A3AD970-AAA6-4D51-85C6-B4978382CEE3}" dt="2022-01-17T14:51:21.238" v="248" actId="478"/>
          <ac:spMkLst>
            <pc:docMk/>
            <pc:sldMk cId="3826511783" sldId="266"/>
            <ac:spMk id="19" creationId="{E520A5E4-CCC7-4F2E-A3D3-8E62772F50C1}"/>
          </ac:spMkLst>
        </pc:spChg>
        <pc:spChg chg="add del mod">
          <ac:chgData name="안 규호" userId="46952595ad2bdcc0" providerId="LiveId" clId="{3A3AD970-AAA6-4D51-85C6-B4978382CEE3}" dt="2022-01-17T14:59:04.546" v="313" actId="478"/>
          <ac:spMkLst>
            <pc:docMk/>
            <pc:sldMk cId="3826511783" sldId="266"/>
            <ac:spMk id="20" creationId="{1DC9173C-C78F-41E0-9744-80041B224A5B}"/>
          </ac:spMkLst>
        </pc:spChg>
        <pc:spChg chg="add mod">
          <ac:chgData name="안 규호" userId="46952595ad2bdcc0" providerId="LiveId" clId="{3A3AD970-AAA6-4D51-85C6-B4978382CEE3}" dt="2022-01-17T14:59:17.822" v="337"/>
          <ac:spMkLst>
            <pc:docMk/>
            <pc:sldMk cId="3826511783" sldId="266"/>
            <ac:spMk id="23" creationId="{BCFD6B8A-003A-4212-9210-EEB174B5E8D4}"/>
          </ac:spMkLst>
        </pc:spChg>
        <pc:picChg chg="add mod">
          <ac:chgData name="안 규호" userId="46952595ad2bdcc0" providerId="LiveId" clId="{3A3AD970-AAA6-4D51-85C6-B4978382CEE3}" dt="2022-01-17T15:06:26.898" v="340" actId="14100"/>
          <ac:picMkLst>
            <pc:docMk/>
            <pc:sldMk cId="3826511783" sldId="266"/>
            <ac:picMk id="3" creationId="{48B1E9F1-BF15-488C-9AB1-96FFA382B903}"/>
          </ac:picMkLst>
        </pc:picChg>
        <pc:picChg chg="add mod">
          <ac:chgData name="안 규호" userId="46952595ad2bdcc0" providerId="LiveId" clId="{3A3AD970-AAA6-4D51-85C6-B4978382CEE3}" dt="2022-01-17T15:08:53.962" v="350" actId="1076"/>
          <ac:picMkLst>
            <pc:docMk/>
            <pc:sldMk cId="3826511783" sldId="266"/>
            <ac:picMk id="6" creationId="{29D7D243-B62F-4827-BA6E-012565B44646}"/>
          </ac:picMkLst>
        </pc:picChg>
        <pc:cxnChg chg="add del">
          <ac:chgData name="안 규호" userId="46952595ad2bdcc0" providerId="LiveId" clId="{3A3AD970-AAA6-4D51-85C6-B4978382CEE3}" dt="2022-01-17T15:09:56.535" v="352" actId="11529"/>
          <ac:cxnSpMkLst>
            <pc:docMk/>
            <pc:sldMk cId="3826511783" sldId="266"/>
            <ac:cxnSpMk id="8" creationId="{BF4C449B-30CE-4D5D-BBFB-8D204CAE1260}"/>
          </ac:cxnSpMkLst>
        </pc:cxnChg>
        <pc:cxnChg chg="add mod">
          <ac:chgData name="안 규호" userId="46952595ad2bdcc0" providerId="LiveId" clId="{3A3AD970-AAA6-4D51-85C6-B4978382CEE3}" dt="2022-01-17T15:10:25.547" v="354" actId="208"/>
          <ac:cxnSpMkLst>
            <pc:docMk/>
            <pc:sldMk cId="3826511783" sldId="266"/>
            <ac:cxnSpMk id="10" creationId="{983060B6-F87F-4C92-80D1-1101DDDC60C3}"/>
          </ac:cxnSpMkLst>
        </pc:cxnChg>
      </pc:sldChg>
      <pc:sldChg chg="addSp delSp modSp add mod">
        <pc:chgData name="안 규호" userId="46952595ad2bdcc0" providerId="LiveId" clId="{3A3AD970-AAA6-4D51-85C6-B4978382CEE3}" dt="2022-01-17T14:50:46.512" v="246" actId="20577"/>
        <pc:sldMkLst>
          <pc:docMk/>
          <pc:sldMk cId="657001370" sldId="267"/>
        </pc:sldMkLst>
        <pc:spChg chg="add del">
          <ac:chgData name="안 규호" userId="46952595ad2bdcc0" providerId="LiveId" clId="{3A3AD970-AAA6-4D51-85C6-B4978382CEE3}" dt="2022-01-17T14:31:44.347" v="80" actId="478"/>
          <ac:spMkLst>
            <pc:docMk/>
            <pc:sldMk cId="657001370" sldId="267"/>
            <ac:spMk id="2" creationId="{3E068D8F-23DD-4724-924C-9136EC9D971D}"/>
          </ac:spMkLst>
        </pc:spChg>
        <pc:spChg chg="add del mod">
          <ac:chgData name="안 규호" userId="46952595ad2bdcc0" providerId="LiveId" clId="{3A3AD970-AAA6-4D51-85C6-B4978382CEE3}" dt="2022-01-17T14:41:22.385" v="160" actId="478"/>
          <ac:spMkLst>
            <pc:docMk/>
            <pc:sldMk cId="657001370" sldId="267"/>
            <ac:spMk id="3" creationId="{C0E38991-1C71-400E-9644-73C237AA0309}"/>
          </ac:spMkLst>
        </pc:spChg>
        <pc:spChg chg="add del">
          <ac:chgData name="안 규호" userId="46952595ad2bdcc0" providerId="LiveId" clId="{3A3AD970-AAA6-4D51-85C6-B4978382CEE3}" dt="2022-01-17T14:32:52.971" v="83"/>
          <ac:spMkLst>
            <pc:docMk/>
            <pc:sldMk cId="657001370" sldId="267"/>
            <ac:spMk id="4" creationId="{F26EF3FA-43A3-40BA-9F16-3963E8C2B27A}"/>
          </ac:spMkLst>
        </pc:spChg>
        <pc:spChg chg="add del">
          <ac:chgData name="안 규호" userId="46952595ad2bdcc0" providerId="LiveId" clId="{3A3AD970-AAA6-4D51-85C6-B4978382CEE3}" dt="2022-01-17T14:32:58.520" v="85"/>
          <ac:spMkLst>
            <pc:docMk/>
            <pc:sldMk cId="657001370" sldId="267"/>
            <ac:spMk id="6" creationId="{EFA9E18C-6688-44B9-A49B-EF4BADF21FA1}"/>
          </ac:spMkLst>
        </pc:spChg>
        <pc:spChg chg="add del mod">
          <ac:chgData name="안 규호" userId="46952595ad2bdcc0" providerId="LiveId" clId="{3A3AD970-AAA6-4D51-85C6-B4978382CEE3}" dt="2022-01-17T14:34:42.727" v="97" actId="478"/>
          <ac:spMkLst>
            <pc:docMk/>
            <pc:sldMk cId="657001370" sldId="267"/>
            <ac:spMk id="7" creationId="{5711A541-BD84-45AC-ADE1-92E53232C36F}"/>
          </ac:spMkLst>
        </pc:spChg>
        <pc:spChg chg="add del">
          <ac:chgData name="안 규호" userId="46952595ad2bdcc0" providerId="LiveId" clId="{3A3AD970-AAA6-4D51-85C6-B4978382CEE3}" dt="2022-01-17T14:35:59.970" v="99" actId="11529"/>
          <ac:spMkLst>
            <pc:docMk/>
            <pc:sldMk cId="657001370" sldId="267"/>
            <ac:spMk id="8" creationId="{CCF7FCD6-EBBA-48AE-A183-66D4CE431012}"/>
          </ac:spMkLst>
        </pc:spChg>
        <pc:spChg chg="add del mod">
          <ac:chgData name="안 규호" userId="46952595ad2bdcc0" providerId="LiveId" clId="{3A3AD970-AAA6-4D51-85C6-B4978382CEE3}" dt="2022-01-17T14:41:24.474" v="161" actId="478"/>
          <ac:spMkLst>
            <pc:docMk/>
            <pc:sldMk cId="657001370" sldId="267"/>
            <ac:spMk id="9" creationId="{E7BB810E-9870-46A5-9F5C-DD560CCB11FC}"/>
          </ac:spMkLst>
        </pc:spChg>
        <pc:spChg chg="add mod">
          <ac:chgData name="안 규호" userId="46952595ad2bdcc0" providerId="LiveId" clId="{3A3AD970-AAA6-4D51-85C6-B4978382CEE3}" dt="2022-01-17T14:50:46.512" v="246" actId="20577"/>
          <ac:spMkLst>
            <pc:docMk/>
            <pc:sldMk cId="657001370" sldId="267"/>
            <ac:spMk id="19" creationId="{43EBE101-F066-4302-95F0-B20E355A5670}"/>
          </ac:spMkLst>
        </pc:spChg>
        <pc:spChg chg="add mod">
          <ac:chgData name="안 규호" userId="46952595ad2bdcc0" providerId="LiveId" clId="{3A3AD970-AAA6-4D51-85C6-B4978382CEE3}" dt="2022-01-17T14:44:44.621" v="214" actId="13822"/>
          <ac:spMkLst>
            <pc:docMk/>
            <pc:sldMk cId="657001370" sldId="267"/>
            <ac:spMk id="20" creationId="{135FD48F-4F60-4E81-8089-2D6B04E7A75D}"/>
          </ac:spMkLst>
        </pc:spChg>
        <pc:spChg chg="add mod">
          <ac:chgData name="안 규호" userId="46952595ad2bdcc0" providerId="LiveId" clId="{3A3AD970-AAA6-4D51-85C6-B4978382CEE3}" dt="2022-01-17T14:49:39.022" v="233" actId="1582"/>
          <ac:spMkLst>
            <pc:docMk/>
            <pc:sldMk cId="657001370" sldId="267"/>
            <ac:spMk id="26" creationId="{896FFB60-C6E4-4071-BB78-8A59A3BC78C6}"/>
          </ac:spMkLst>
        </pc:spChg>
        <pc:spChg chg="add del mod">
          <ac:chgData name="안 규호" userId="46952595ad2bdcc0" providerId="LiveId" clId="{3A3AD970-AAA6-4D51-85C6-B4978382CEE3}" dt="2022-01-17T14:43:42.685" v="192" actId="478"/>
          <ac:spMkLst>
            <pc:docMk/>
            <pc:sldMk cId="657001370" sldId="267"/>
            <ac:spMk id="30" creationId="{3A7ADC72-6F3A-4E72-A948-A9BDE9754E2D}"/>
          </ac:spMkLst>
        </pc:spChg>
        <pc:picChg chg="add del mod">
          <ac:chgData name="안 규호" userId="46952595ad2bdcc0" providerId="LiveId" clId="{3A3AD970-AAA6-4D51-85C6-B4978382CEE3}" dt="2022-01-17T14:41:56.131" v="167" actId="478"/>
          <ac:picMkLst>
            <pc:docMk/>
            <pc:sldMk cId="657001370" sldId="267"/>
            <ac:picMk id="11" creationId="{0E10CDEA-E6EB-4F47-9AF7-4874FDC4872C}"/>
          </ac:picMkLst>
        </pc:picChg>
        <pc:picChg chg="add mod">
          <ac:chgData name="안 규호" userId="46952595ad2bdcc0" providerId="LiveId" clId="{3A3AD970-AAA6-4D51-85C6-B4978382CEE3}" dt="2022-01-17T14:44:25.614" v="212" actId="14100"/>
          <ac:picMkLst>
            <pc:docMk/>
            <pc:sldMk cId="657001370" sldId="267"/>
            <ac:picMk id="14" creationId="{A185DB2F-9E51-4746-8F34-B1CE79C2ED21}"/>
          </ac:picMkLst>
        </pc:picChg>
        <pc:picChg chg="add del mod">
          <ac:chgData name="안 규호" userId="46952595ad2bdcc0" providerId="LiveId" clId="{3A3AD970-AAA6-4D51-85C6-B4978382CEE3}" dt="2022-01-17T14:49:12.208" v="227" actId="1076"/>
          <ac:picMkLst>
            <pc:docMk/>
            <pc:sldMk cId="657001370" sldId="267"/>
            <ac:picMk id="22" creationId="{5001D899-452F-45A6-A736-61FB110779C5}"/>
          </ac:picMkLst>
        </pc:picChg>
        <pc:picChg chg="add mod">
          <ac:chgData name="안 규호" userId="46952595ad2bdcc0" providerId="LiveId" clId="{3A3AD970-AAA6-4D51-85C6-B4978382CEE3}" dt="2022-01-17T14:48:24.367" v="223" actId="571"/>
          <ac:picMkLst>
            <pc:docMk/>
            <pc:sldMk cId="657001370" sldId="267"/>
            <ac:picMk id="42" creationId="{089E717F-431F-4E50-8632-731D013DB6EC}"/>
          </ac:picMkLst>
        </pc:picChg>
        <pc:cxnChg chg="add del mod">
          <ac:chgData name="안 규호" userId="46952595ad2bdcc0" providerId="LiveId" clId="{3A3AD970-AAA6-4D51-85C6-B4978382CEE3}" dt="2022-01-17T14:49:13.041" v="229" actId="11529"/>
          <ac:cxnSpMkLst>
            <pc:docMk/>
            <pc:sldMk cId="657001370" sldId="267"/>
            <ac:cxnSpMk id="24" creationId="{D18EA9C9-C8E7-4164-BA2D-DF8BB7205F5F}"/>
          </ac:cxnSpMkLst>
        </pc:cxnChg>
        <pc:cxnChg chg="add mod">
          <ac:chgData name="안 규호" userId="46952595ad2bdcc0" providerId="LiveId" clId="{3A3AD970-AAA6-4D51-85C6-B4978382CEE3}" dt="2022-01-17T14:48:24.367" v="223" actId="571"/>
          <ac:cxnSpMkLst>
            <pc:docMk/>
            <pc:sldMk cId="657001370" sldId="267"/>
            <ac:cxnSpMk id="43" creationId="{FE186132-64EE-48D2-959D-00D0D70BF87F}"/>
          </ac:cxnSpMkLst>
        </pc:cxnChg>
      </pc:sldChg>
      <pc:sldChg chg="addSp delSp modSp add mod ord">
        <pc:chgData name="안 규호" userId="46952595ad2bdcc0" providerId="LiveId" clId="{3A3AD970-AAA6-4D51-85C6-B4978382CEE3}" dt="2022-01-17T19:28:29.524" v="3328"/>
        <pc:sldMkLst>
          <pc:docMk/>
          <pc:sldMk cId="2505142490" sldId="268"/>
        </pc:sldMkLst>
        <pc:spChg chg="del">
          <ac:chgData name="안 규호" userId="46952595ad2bdcc0" providerId="LiveId" clId="{3A3AD970-AAA6-4D51-85C6-B4978382CEE3}" dt="2022-01-17T15:10:46.581" v="358" actId="478"/>
          <ac:spMkLst>
            <pc:docMk/>
            <pc:sldMk cId="2505142490" sldId="268"/>
            <ac:spMk id="2" creationId="{A2B51148-BBDE-4C5D-9434-AD04D4FDD032}"/>
          </ac:spMkLst>
        </pc:spChg>
        <pc:spChg chg="add mod">
          <ac:chgData name="안 규호" userId="46952595ad2bdcc0" providerId="LiveId" clId="{3A3AD970-AAA6-4D51-85C6-B4978382CEE3}" dt="2022-01-17T19:28:29.524" v="3328"/>
          <ac:spMkLst>
            <pc:docMk/>
            <pc:sldMk cId="2505142490" sldId="268"/>
            <ac:spMk id="20" creationId="{C871EB48-066A-4305-8FC7-5D4D12CB6008}"/>
          </ac:spMkLst>
        </pc:spChg>
        <pc:spChg chg="add mod">
          <ac:chgData name="안 규호" userId="46952595ad2bdcc0" providerId="LiveId" clId="{3A3AD970-AAA6-4D51-85C6-B4978382CEE3}" dt="2022-01-17T19:24:01.727" v="3265"/>
          <ac:spMkLst>
            <pc:docMk/>
            <pc:sldMk cId="2505142490" sldId="268"/>
            <ac:spMk id="30" creationId="{367B9B68-1132-4775-871F-4EB60C7F07AA}"/>
          </ac:spMkLst>
        </pc:spChg>
        <pc:picChg chg="add mod">
          <ac:chgData name="안 규호" userId="46952595ad2bdcc0" providerId="LiveId" clId="{3A3AD970-AAA6-4D51-85C6-B4978382CEE3}" dt="2022-01-17T15:15:51.243" v="390" actId="14100"/>
          <ac:picMkLst>
            <pc:docMk/>
            <pc:sldMk cId="2505142490" sldId="268"/>
            <ac:picMk id="4" creationId="{A828A3F4-37FC-4C50-9CEA-271F0DB77102}"/>
          </ac:picMkLst>
        </pc:picChg>
        <pc:picChg chg="add del mod">
          <ac:chgData name="안 규호" userId="46952595ad2bdcc0" providerId="LiveId" clId="{3A3AD970-AAA6-4D51-85C6-B4978382CEE3}" dt="2022-01-17T15:15:48.941" v="389" actId="478"/>
          <ac:picMkLst>
            <pc:docMk/>
            <pc:sldMk cId="2505142490" sldId="268"/>
            <ac:picMk id="7" creationId="{1B60E759-EE10-492C-A4B1-AB49E2E8CB3A}"/>
          </ac:picMkLst>
        </pc:picChg>
        <pc:picChg chg="add del mod">
          <ac:chgData name="안 규호" userId="46952595ad2bdcc0" providerId="LiveId" clId="{3A3AD970-AAA6-4D51-85C6-B4978382CEE3}" dt="2022-01-17T15:15:48.244" v="387" actId="478"/>
          <ac:picMkLst>
            <pc:docMk/>
            <pc:sldMk cId="2505142490" sldId="268"/>
            <ac:picMk id="9" creationId="{BB07810B-2F88-4715-AADC-86ED7F8B2B59}"/>
          </ac:picMkLst>
        </pc:picChg>
        <pc:picChg chg="add del mod">
          <ac:chgData name="안 규호" userId="46952595ad2bdcc0" providerId="LiveId" clId="{3A3AD970-AAA6-4D51-85C6-B4978382CEE3}" dt="2022-01-17T15:15:48.573" v="388" actId="478"/>
          <ac:picMkLst>
            <pc:docMk/>
            <pc:sldMk cId="2505142490" sldId="268"/>
            <ac:picMk id="11" creationId="{DAB8CAEC-5159-4C4B-997E-7D7A3F84E3E3}"/>
          </ac:picMkLst>
        </pc:picChg>
      </pc:sldChg>
      <pc:sldChg chg="addSp delSp modSp add mod">
        <pc:chgData name="안 규호" userId="46952595ad2bdcc0" providerId="LiveId" clId="{3A3AD970-AAA6-4D51-85C6-B4978382CEE3}" dt="2022-01-17T19:24:32.827" v="3272" actId="478"/>
        <pc:sldMkLst>
          <pc:docMk/>
          <pc:sldMk cId="141251878" sldId="269"/>
        </pc:sldMkLst>
        <pc:spChg chg="add mod">
          <ac:chgData name="안 규호" userId="46952595ad2bdcc0" providerId="LiveId" clId="{3A3AD970-AAA6-4D51-85C6-B4978382CEE3}" dt="2022-01-17T15:18:57.234" v="426"/>
          <ac:spMkLst>
            <pc:docMk/>
            <pc:sldMk cId="141251878" sldId="269"/>
            <ac:spMk id="19" creationId="{CFB14E06-5C20-46D5-8699-6B8B87A9E5C0}"/>
          </ac:spMkLst>
        </pc:spChg>
        <pc:spChg chg="add del mod">
          <ac:chgData name="안 규호" userId="46952595ad2bdcc0" providerId="LiveId" clId="{3A3AD970-AAA6-4D51-85C6-B4978382CEE3}" dt="2022-01-17T19:24:32.827" v="3272" actId="478"/>
          <ac:spMkLst>
            <pc:docMk/>
            <pc:sldMk cId="141251878" sldId="269"/>
            <ac:spMk id="30" creationId="{E65507F7-335E-45E7-84C3-02DA0B942425}"/>
          </ac:spMkLst>
        </pc:spChg>
        <pc:picChg chg="add del mod">
          <ac:chgData name="안 규호" userId="46952595ad2bdcc0" providerId="LiveId" clId="{3A3AD970-AAA6-4D51-85C6-B4978382CEE3}" dt="2022-01-17T15:18:09.914" v="414" actId="478"/>
          <ac:picMkLst>
            <pc:docMk/>
            <pc:sldMk cId="141251878" sldId="269"/>
            <ac:picMk id="3" creationId="{937431B8-6C67-4B50-A53E-0CD4E630635B}"/>
          </ac:picMkLst>
        </pc:picChg>
        <pc:picChg chg="add mod">
          <ac:chgData name="안 규호" userId="46952595ad2bdcc0" providerId="LiveId" clId="{3A3AD970-AAA6-4D51-85C6-B4978382CEE3}" dt="2022-01-17T15:17:01.994" v="403" actId="14100"/>
          <ac:picMkLst>
            <pc:docMk/>
            <pc:sldMk cId="141251878" sldId="269"/>
            <ac:picMk id="6" creationId="{4D0808B4-459F-424F-A5DC-F6A949AEE4CE}"/>
          </ac:picMkLst>
        </pc:picChg>
        <pc:picChg chg="add mod">
          <ac:chgData name="안 규호" userId="46952595ad2bdcc0" providerId="LiveId" clId="{3A3AD970-AAA6-4D51-85C6-B4978382CEE3}" dt="2022-01-17T15:17:21.608" v="408" actId="14100"/>
          <ac:picMkLst>
            <pc:docMk/>
            <pc:sldMk cId="141251878" sldId="269"/>
            <ac:picMk id="8" creationId="{8F700EBE-F2A3-4600-AA4B-C028AF849B60}"/>
          </ac:picMkLst>
        </pc:picChg>
        <pc:picChg chg="add mod">
          <ac:chgData name="안 규호" userId="46952595ad2bdcc0" providerId="LiveId" clId="{3A3AD970-AAA6-4D51-85C6-B4978382CEE3}" dt="2022-01-17T15:18:51.268" v="417" actId="14100"/>
          <ac:picMkLst>
            <pc:docMk/>
            <pc:sldMk cId="141251878" sldId="269"/>
            <ac:picMk id="10" creationId="{BB27E7E0-C362-42BF-856E-E17FCC1ABDCA}"/>
          </ac:picMkLst>
        </pc:picChg>
      </pc:sldChg>
      <pc:sldChg chg="addSp delSp modSp add mod">
        <pc:chgData name="안 규호" userId="46952595ad2bdcc0" providerId="LiveId" clId="{3A3AD970-AAA6-4D51-85C6-B4978382CEE3}" dt="2022-01-17T19:24:29.451" v="3271" actId="20577"/>
        <pc:sldMkLst>
          <pc:docMk/>
          <pc:sldMk cId="3320304609" sldId="270"/>
        </pc:sldMkLst>
        <pc:spChg chg="mod">
          <ac:chgData name="안 규호" userId="46952595ad2bdcc0" providerId="LiveId" clId="{3A3AD970-AAA6-4D51-85C6-B4978382CEE3}" dt="2022-01-17T15:29:12.893" v="491" actId="1076"/>
          <ac:spMkLst>
            <pc:docMk/>
            <pc:sldMk cId="3320304609" sldId="270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5:27:29.610" v="439" actId="13822"/>
          <ac:spMkLst>
            <pc:docMk/>
            <pc:sldMk cId="3320304609" sldId="270"/>
            <ac:spMk id="7" creationId="{9F026912-04A3-47DC-BBE3-D3126162C3F7}"/>
          </ac:spMkLst>
        </pc:spChg>
        <pc:spChg chg="add mod">
          <ac:chgData name="안 규호" userId="46952595ad2bdcc0" providerId="LiveId" clId="{3A3AD970-AAA6-4D51-85C6-B4978382CEE3}" dt="2022-01-17T15:28:00.661" v="488" actId="14100"/>
          <ac:spMkLst>
            <pc:docMk/>
            <pc:sldMk cId="3320304609" sldId="270"/>
            <ac:spMk id="19" creationId="{D0245F09-B8FD-43AB-A6D2-B1E1C652CDB2}"/>
          </ac:spMkLst>
        </pc:spChg>
        <pc:spChg chg="add del mod">
          <ac:chgData name="안 규호" userId="46952595ad2bdcc0" providerId="LiveId" clId="{3A3AD970-AAA6-4D51-85C6-B4978382CEE3}" dt="2022-01-17T15:26:16.637" v="429"/>
          <ac:spMkLst>
            <pc:docMk/>
            <pc:sldMk cId="3320304609" sldId="270"/>
            <ac:spMk id="20" creationId="{28148113-E8BA-4D82-9228-6A525EA5E141}"/>
          </ac:spMkLst>
        </pc:spChg>
        <pc:spChg chg="add mod">
          <ac:chgData name="안 규호" userId="46952595ad2bdcc0" providerId="LiveId" clId="{3A3AD970-AAA6-4D51-85C6-B4978382CEE3}" dt="2022-01-17T15:30:35.380" v="506" actId="14100"/>
          <ac:spMkLst>
            <pc:docMk/>
            <pc:sldMk cId="3320304609" sldId="270"/>
            <ac:spMk id="26" creationId="{3C6842CF-F0A6-41B2-9EE7-2762103A8BCE}"/>
          </ac:spMkLst>
        </pc:spChg>
        <pc:spChg chg="add mod">
          <ac:chgData name="안 규호" userId="46952595ad2bdcc0" providerId="LiveId" clId="{3A3AD970-AAA6-4D51-85C6-B4978382CEE3}" dt="2022-01-17T15:30:05.327" v="502" actId="14100"/>
          <ac:spMkLst>
            <pc:docMk/>
            <pc:sldMk cId="3320304609" sldId="270"/>
            <ac:spMk id="30" creationId="{8E6105CB-52F7-4B9C-8559-1F6D0A93A29E}"/>
          </ac:spMkLst>
        </pc:spChg>
        <pc:spChg chg="add mod">
          <ac:chgData name="안 규호" userId="46952595ad2bdcc0" providerId="LiveId" clId="{3A3AD970-AAA6-4D51-85C6-B4978382CEE3}" dt="2022-01-17T19:24:29.451" v="3271" actId="20577"/>
          <ac:spMkLst>
            <pc:docMk/>
            <pc:sldMk cId="3320304609" sldId="270"/>
            <ac:spMk id="31" creationId="{737B4300-043F-484B-A098-2AD856BDA633}"/>
          </ac:spMkLst>
        </pc:spChg>
        <pc:picChg chg="add mod">
          <ac:chgData name="안 규호" userId="46952595ad2bdcc0" providerId="LiveId" clId="{3A3AD970-AAA6-4D51-85C6-B4978382CEE3}" dt="2022-01-17T15:26:34.963" v="432" actId="14100"/>
          <ac:picMkLst>
            <pc:docMk/>
            <pc:sldMk cId="3320304609" sldId="270"/>
            <ac:picMk id="3" creationId="{8D1DA42C-D823-4490-B1E8-2045239B1E1D}"/>
          </ac:picMkLst>
        </pc:picChg>
        <pc:picChg chg="add mod">
          <ac:chgData name="안 규호" userId="46952595ad2bdcc0" providerId="LiveId" clId="{3A3AD970-AAA6-4D51-85C6-B4978382CEE3}" dt="2022-01-17T15:29:25.757" v="495" actId="1076"/>
          <ac:picMkLst>
            <pc:docMk/>
            <pc:sldMk cId="3320304609" sldId="270"/>
            <ac:picMk id="6" creationId="{E5E4E5C9-C7FD-4018-A7E8-88F41007EECE}"/>
          </ac:picMkLst>
        </pc:picChg>
      </pc:sldChg>
      <pc:sldChg chg="addSp modSp add mod">
        <pc:chgData name="안 규호" userId="46952595ad2bdcc0" providerId="LiveId" clId="{3A3AD970-AAA6-4D51-85C6-B4978382CEE3}" dt="2022-01-17T15:41:48.542" v="557" actId="1076"/>
        <pc:sldMkLst>
          <pc:docMk/>
          <pc:sldMk cId="2293938571" sldId="271"/>
        </pc:sldMkLst>
        <pc:spChg chg="add mod">
          <ac:chgData name="안 규호" userId="46952595ad2bdcc0" providerId="LiveId" clId="{3A3AD970-AAA6-4D51-85C6-B4978382CEE3}" dt="2022-01-17T15:41:48.542" v="557" actId="1076"/>
          <ac:spMkLst>
            <pc:docMk/>
            <pc:sldMk cId="2293938571" sldId="271"/>
            <ac:spMk id="19" creationId="{8B5600D0-7D1F-4EFF-A429-DF85688414A5}"/>
          </ac:spMkLst>
        </pc:spChg>
        <pc:spChg chg="add mod">
          <ac:chgData name="안 규호" userId="46952595ad2bdcc0" providerId="LiveId" clId="{3A3AD970-AAA6-4D51-85C6-B4978382CEE3}" dt="2022-01-17T15:38:05.963" v="512"/>
          <ac:spMkLst>
            <pc:docMk/>
            <pc:sldMk cId="2293938571" sldId="271"/>
            <ac:spMk id="21" creationId="{54867A8D-0B61-4F3F-A88C-33550113AFCF}"/>
          </ac:spMkLst>
        </pc:spChg>
        <pc:picChg chg="add mod">
          <ac:chgData name="안 규호" userId="46952595ad2bdcc0" providerId="LiveId" clId="{3A3AD970-AAA6-4D51-85C6-B4978382CEE3}" dt="2022-01-17T15:38:15.274" v="516" actId="14100"/>
          <ac:picMkLst>
            <pc:docMk/>
            <pc:sldMk cId="2293938571" sldId="271"/>
            <ac:picMk id="3" creationId="{31E75E60-DD5F-45AF-8E6B-B847105C8B5D}"/>
          </ac:picMkLst>
        </pc:picChg>
        <pc:picChg chg="add mod">
          <ac:chgData name="안 규호" userId="46952595ad2bdcc0" providerId="LiveId" clId="{3A3AD970-AAA6-4D51-85C6-B4978382CEE3}" dt="2022-01-17T15:40:13.542" v="524" actId="1076"/>
          <ac:picMkLst>
            <pc:docMk/>
            <pc:sldMk cId="2293938571" sldId="271"/>
            <ac:picMk id="6" creationId="{5CF29229-6D88-4CB8-BDEC-87DD502433B7}"/>
          </ac:picMkLst>
        </pc:picChg>
        <pc:picChg chg="add mod">
          <ac:chgData name="안 규호" userId="46952595ad2bdcc0" providerId="LiveId" clId="{3A3AD970-AAA6-4D51-85C6-B4978382CEE3}" dt="2022-01-17T15:40:07.821" v="523" actId="1076"/>
          <ac:picMkLst>
            <pc:docMk/>
            <pc:sldMk cId="2293938571" sldId="271"/>
            <ac:picMk id="8" creationId="{FF2429B4-F746-438D-B52B-FE1969D2928B}"/>
          </ac:picMkLst>
        </pc:picChg>
        <pc:cxnChg chg="add mod">
          <ac:chgData name="안 규호" userId="46952595ad2bdcc0" providerId="LiveId" clId="{3A3AD970-AAA6-4D51-85C6-B4978382CEE3}" dt="2022-01-17T15:41:03.455" v="527" actId="14100"/>
          <ac:cxnSpMkLst>
            <pc:docMk/>
            <pc:sldMk cId="2293938571" sldId="271"/>
            <ac:cxnSpMk id="10" creationId="{9099AD4D-B18E-4211-84C2-A07AB66671D2}"/>
          </ac:cxnSpMkLst>
        </pc:cxnChg>
        <pc:cxnChg chg="add">
          <ac:chgData name="안 규호" userId="46952595ad2bdcc0" providerId="LiveId" clId="{3A3AD970-AAA6-4D51-85C6-B4978382CEE3}" dt="2022-01-17T15:40:58.467" v="526" actId="11529"/>
          <ac:cxnSpMkLst>
            <pc:docMk/>
            <pc:sldMk cId="2293938571" sldId="271"/>
            <ac:cxnSpMk id="12" creationId="{58897327-EAEE-48D3-A365-9768AEC05340}"/>
          </ac:cxnSpMkLst>
        </pc:cxnChg>
      </pc:sldChg>
      <pc:sldChg chg="addSp delSp modSp add mod">
        <pc:chgData name="안 규호" userId="46952595ad2bdcc0" providerId="LiveId" clId="{3A3AD970-AAA6-4D51-85C6-B4978382CEE3}" dt="2022-01-17T17:32:15.091" v="1051" actId="1076"/>
        <pc:sldMkLst>
          <pc:docMk/>
          <pc:sldMk cId="3991166307" sldId="272"/>
        </pc:sldMkLst>
        <pc:spChg chg="add mod">
          <ac:chgData name="안 규호" userId="46952595ad2bdcc0" providerId="LiveId" clId="{3A3AD970-AAA6-4D51-85C6-B4978382CEE3}" dt="2022-01-17T16:01:35.135" v="651" actId="13822"/>
          <ac:spMkLst>
            <pc:docMk/>
            <pc:sldMk cId="3991166307" sldId="272"/>
            <ac:spMk id="4" creationId="{6924A5E1-AA36-42A0-BD58-79A277571125}"/>
          </ac:spMkLst>
        </pc:spChg>
        <pc:spChg chg="mod">
          <ac:chgData name="안 규호" userId="46952595ad2bdcc0" providerId="LiveId" clId="{3A3AD970-AAA6-4D51-85C6-B4978382CEE3}" dt="2022-01-17T17:32:15.091" v="1051" actId="1076"/>
          <ac:spMkLst>
            <pc:docMk/>
            <pc:sldMk cId="3991166307" sldId="272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6:02:03.784" v="686" actId="20577"/>
          <ac:spMkLst>
            <pc:docMk/>
            <pc:sldMk cId="3991166307" sldId="272"/>
            <ac:spMk id="6" creationId="{B390CE3C-5569-4799-87FC-E97FF7AA4F6F}"/>
          </ac:spMkLst>
        </pc:spChg>
        <pc:spChg chg="add mod">
          <ac:chgData name="안 규호" userId="46952595ad2bdcc0" providerId="LiveId" clId="{3A3AD970-AAA6-4D51-85C6-B4978382CEE3}" dt="2022-01-17T16:34:40.790" v="1049" actId="122"/>
          <ac:spMkLst>
            <pc:docMk/>
            <pc:sldMk cId="3991166307" sldId="272"/>
            <ac:spMk id="7" creationId="{8D96F546-BA01-437B-B9D9-447264DA81FF}"/>
          </ac:spMkLst>
        </pc:spChg>
        <pc:spChg chg="add mod">
          <ac:chgData name="안 규호" userId="46952595ad2bdcc0" providerId="LiveId" clId="{3A3AD970-AAA6-4D51-85C6-B4978382CEE3}" dt="2022-01-17T16:33:57.937" v="1037" actId="1076"/>
          <ac:spMkLst>
            <pc:docMk/>
            <pc:sldMk cId="3991166307" sldId="272"/>
            <ac:spMk id="8" creationId="{5957191E-D8F8-4336-AEEA-DEF6CA693105}"/>
          </ac:spMkLst>
        </pc:spChg>
        <pc:spChg chg="add mod">
          <ac:chgData name="안 규호" userId="46952595ad2bdcc0" providerId="LiveId" clId="{3A3AD970-AAA6-4D51-85C6-B4978382CEE3}" dt="2022-01-17T15:58:39.891" v="636" actId="120"/>
          <ac:spMkLst>
            <pc:docMk/>
            <pc:sldMk cId="3991166307" sldId="272"/>
            <ac:spMk id="19" creationId="{0DE1BEC9-0153-48E7-9274-4889B989885F}"/>
          </ac:spMkLst>
        </pc:spChg>
        <pc:spChg chg="add mod">
          <ac:chgData name="안 규호" userId="46952595ad2bdcc0" providerId="LiveId" clId="{3A3AD970-AAA6-4D51-85C6-B4978382CEE3}" dt="2022-01-17T16:01:07.198" v="649" actId="14100"/>
          <ac:spMkLst>
            <pc:docMk/>
            <pc:sldMk cId="3991166307" sldId="272"/>
            <ac:spMk id="22" creationId="{87E3CA0D-6FA2-4E3A-B783-4DB8554A8D1B}"/>
          </ac:spMkLst>
        </pc:spChg>
        <pc:spChg chg="add mod">
          <ac:chgData name="안 규호" userId="46952595ad2bdcc0" providerId="LiveId" clId="{3A3AD970-AAA6-4D51-85C6-B4978382CEE3}" dt="2022-01-17T16:34:21.045" v="1042" actId="122"/>
          <ac:spMkLst>
            <pc:docMk/>
            <pc:sldMk cId="3991166307" sldId="272"/>
            <ac:spMk id="26" creationId="{89E9FE7B-AF80-4002-A7D2-F269669257F7}"/>
          </ac:spMkLst>
        </pc:spChg>
        <pc:spChg chg="add mod">
          <ac:chgData name="안 규호" userId="46952595ad2bdcc0" providerId="LiveId" clId="{3A3AD970-AAA6-4D51-85C6-B4978382CEE3}" dt="2022-01-17T16:34:29.162" v="1044" actId="122"/>
          <ac:spMkLst>
            <pc:docMk/>
            <pc:sldMk cId="3991166307" sldId="272"/>
            <ac:spMk id="30" creationId="{B880339F-BAE1-48CB-9DF4-BCFB74A60EAE}"/>
          </ac:spMkLst>
        </pc:spChg>
        <pc:spChg chg="add mod">
          <ac:chgData name="안 규호" userId="46952595ad2bdcc0" providerId="LiveId" clId="{3A3AD970-AAA6-4D51-85C6-B4978382CEE3}" dt="2022-01-17T16:34:34.570" v="1047" actId="122"/>
          <ac:spMkLst>
            <pc:docMk/>
            <pc:sldMk cId="3991166307" sldId="272"/>
            <ac:spMk id="31" creationId="{8D6904AA-6A5C-430C-B670-857EE1C72186}"/>
          </ac:spMkLst>
        </pc:spChg>
        <pc:spChg chg="add mod">
          <ac:chgData name="안 규호" userId="46952595ad2bdcc0" providerId="LiveId" clId="{3A3AD970-AAA6-4D51-85C6-B4978382CEE3}" dt="2022-01-17T16:34:37.703" v="1048" actId="122"/>
          <ac:spMkLst>
            <pc:docMk/>
            <pc:sldMk cId="3991166307" sldId="272"/>
            <ac:spMk id="32" creationId="{CF292876-DE6C-4D45-8AA8-134F2ADF3B36}"/>
          </ac:spMkLst>
        </pc:spChg>
        <pc:spChg chg="add mod">
          <ac:chgData name="안 규호" userId="46952595ad2bdcc0" providerId="LiveId" clId="{3A3AD970-AAA6-4D51-85C6-B4978382CEE3}" dt="2022-01-17T16:34:01.031" v="1038" actId="1076"/>
          <ac:spMkLst>
            <pc:docMk/>
            <pc:sldMk cId="3991166307" sldId="272"/>
            <ac:spMk id="33" creationId="{D689E624-C542-4B0B-B502-EBD53B33FF2A}"/>
          </ac:spMkLst>
        </pc:spChg>
        <pc:spChg chg="add mod">
          <ac:chgData name="안 규호" userId="46952595ad2bdcc0" providerId="LiveId" clId="{3A3AD970-AAA6-4D51-85C6-B4978382CEE3}" dt="2022-01-17T16:34:04.591" v="1040" actId="1076"/>
          <ac:spMkLst>
            <pc:docMk/>
            <pc:sldMk cId="3991166307" sldId="272"/>
            <ac:spMk id="34" creationId="{4BF60F2A-2D13-403D-9370-3A5B3465CF94}"/>
          </ac:spMkLst>
        </pc:spChg>
        <pc:spChg chg="add mod">
          <ac:chgData name="안 규호" userId="46952595ad2bdcc0" providerId="LiveId" clId="{3A3AD970-AAA6-4D51-85C6-B4978382CEE3}" dt="2022-01-17T16:34:03.163" v="1039" actId="1076"/>
          <ac:spMkLst>
            <pc:docMk/>
            <pc:sldMk cId="3991166307" sldId="272"/>
            <ac:spMk id="35" creationId="{E0E4A822-9996-43B5-BA62-418005ECB10A}"/>
          </ac:spMkLst>
        </pc:spChg>
        <pc:spChg chg="add del mod">
          <ac:chgData name="안 규호" userId="46952595ad2bdcc0" providerId="LiveId" clId="{3A3AD970-AAA6-4D51-85C6-B4978382CEE3}" dt="2022-01-17T16:33:34.168" v="1030" actId="478"/>
          <ac:spMkLst>
            <pc:docMk/>
            <pc:sldMk cId="3991166307" sldId="272"/>
            <ac:spMk id="36" creationId="{A671E9EC-0499-4BE9-B513-FE9A9140F8E2}"/>
          </ac:spMkLst>
        </pc:spChg>
        <pc:picChg chg="add mod">
          <ac:chgData name="안 규호" userId="46952595ad2bdcc0" providerId="LiveId" clId="{3A3AD970-AAA6-4D51-85C6-B4978382CEE3}" dt="2022-01-17T15:59:22.068" v="639" actId="1076"/>
          <ac:picMkLst>
            <pc:docMk/>
            <pc:sldMk cId="3991166307" sldId="272"/>
            <ac:picMk id="3" creationId="{C8D31F41-D4C3-4395-8EF1-0C76653012E8}"/>
          </ac:picMkLst>
        </pc:picChg>
      </pc:sldChg>
      <pc:sldChg chg="addSp modSp add mod">
        <pc:chgData name="안 규호" userId="46952595ad2bdcc0" providerId="LiveId" clId="{3A3AD970-AAA6-4D51-85C6-B4978382CEE3}" dt="2022-01-17T18:26:26.664" v="1566" actId="14100"/>
        <pc:sldMkLst>
          <pc:docMk/>
          <pc:sldMk cId="4114244803" sldId="273"/>
        </pc:sldMkLst>
        <pc:spChg chg="add mod">
          <ac:chgData name="안 규호" userId="46952595ad2bdcc0" providerId="LiveId" clId="{3A3AD970-AAA6-4D51-85C6-B4978382CEE3}" dt="2022-01-17T18:26:04.274" v="1563"/>
          <ac:spMkLst>
            <pc:docMk/>
            <pc:sldMk cId="4114244803" sldId="273"/>
            <ac:spMk id="21" creationId="{24D76180-9F16-4694-96A2-A3214CB45A54}"/>
          </ac:spMkLst>
        </pc:spChg>
        <pc:picChg chg="add mod">
          <ac:chgData name="안 규호" userId="46952595ad2bdcc0" providerId="LiveId" clId="{3A3AD970-AAA6-4D51-85C6-B4978382CEE3}" dt="2022-01-17T18:25:53.738" v="1537" actId="1076"/>
          <ac:picMkLst>
            <pc:docMk/>
            <pc:sldMk cId="4114244803" sldId="273"/>
            <ac:picMk id="3" creationId="{8537B2EF-5F2C-4E6F-A876-6ACCA0ABFFD3}"/>
          </ac:picMkLst>
        </pc:picChg>
        <pc:picChg chg="add mod">
          <ac:chgData name="안 규호" userId="46952595ad2bdcc0" providerId="LiveId" clId="{3A3AD970-AAA6-4D51-85C6-B4978382CEE3}" dt="2022-01-17T18:26:26.664" v="1566" actId="14100"/>
          <ac:picMkLst>
            <pc:docMk/>
            <pc:sldMk cId="4114244803" sldId="273"/>
            <ac:picMk id="6" creationId="{CFCB948F-7442-4912-ABCB-159F57D1234F}"/>
          </ac:picMkLst>
        </pc:picChg>
      </pc:sldChg>
      <pc:sldChg chg="addSp delSp modSp add mod">
        <pc:chgData name="안 규호" userId="46952595ad2bdcc0" providerId="LiveId" clId="{3A3AD970-AAA6-4D51-85C6-B4978382CEE3}" dt="2022-01-17T18:13:36.143" v="1534" actId="14100"/>
        <pc:sldMkLst>
          <pc:docMk/>
          <pc:sldMk cId="3081066205" sldId="274"/>
        </pc:sldMkLst>
        <pc:spChg chg="add mod">
          <ac:chgData name="안 규호" userId="46952595ad2bdcc0" providerId="LiveId" clId="{3A3AD970-AAA6-4D51-85C6-B4978382CEE3}" dt="2022-01-17T18:13:02.092" v="1524" actId="14100"/>
          <ac:spMkLst>
            <pc:docMk/>
            <pc:sldMk cId="3081066205" sldId="274"/>
            <ac:spMk id="21" creationId="{015554BD-DE14-4C46-8CDA-27E7FC360E6D}"/>
          </ac:spMkLst>
        </pc:spChg>
        <pc:picChg chg="add mod">
          <ac:chgData name="안 규호" userId="46952595ad2bdcc0" providerId="LiveId" clId="{3A3AD970-AAA6-4D51-85C6-B4978382CEE3}" dt="2022-01-17T18:11:58.198" v="1493" actId="14100"/>
          <ac:picMkLst>
            <pc:docMk/>
            <pc:sldMk cId="3081066205" sldId="274"/>
            <ac:picMk id="3" creationId="{257D0517-5641-48C8-9B57-A636D8330BDB}"/>
          </ac:picMkLst>
        </pc:picChg>
        <pc:picChg chg="add del mod">
          <ac:chgData name="안 규호" userId="46952595ad2bdcc0" providerId="LiveId" clId="{3A3AD970-AAA6-4D51-85C6-B4978382CEE3}" dt="2022-01-17T18:13:17.949" v="1529" actId="1076"/>
          <ac:picMkLst>
            <pc:docMk/>
            <pc:sldMk cId="3081066205" sldId="274"/>
            <ac:picMk id="6" creationId="{E7CFDFC2-2754-4D57-9D5D-7E608CDB9120}"/>
          </ac:picMkLst>
        </pc:picChg>
        <pc:cxnChg chg="add mod">
          <ac:chgData name="안 규호" userId="46952595ad2bdcc0" providerId="LiveId" clId="{3A3AD970-AAA6-4D51-85C6-B4978382CEE3}" dt="2022-01-17T18:13:29.108" v="1533" actId="14100"/>
          <ac:cxnSpMkLst>
            <pc:docMk/>
            <pc:sldMk cId="3081066205" sldId="274"/>
            <ac:cxnSpMk id="8" creationId="{5F2709A5-2CAA-4331-910A-6DC41CE31DBB}"/>
          </ac:cxnSpMkLst>
        </pc:cxnChg>
        <pc:cxnChg chg="add mod">
          <ac:chgData name="안 규호" userId="46952595ad2bdcc0" providerId="LiveId" clId="{3A3AD970-AAA6-4D51-85C6-B4978382CEE3}" dt="2022-01-17T18:13:36.143" v="1534" actId="14100"/>
          <ac:cxnSpMkLst>
            <pc:docMk/>
            <pc:sldMk cId="3081066205" sldId="274"/>
            <ac:cxnSpMk id="26" creationId="{431C8809-3779-43BF-B7A1-AA6310BEFB77}"/>
          </ac:cxnSpMkLst>
        </pc:cxnChg>
      </pc:sldChg>
      <pc:sldChg chg="addSp delSp modSp add mod">
        <pc:chgData name="안 규호" userId="46952595ad2bdcc0" providerId="LiveId" clId="{3A3AD970-AAA6-4D51-85C6-B4978382CEE3}" dt="2022-01-17T20:13:03.700" v="3367" actId="1076"/>
        <pc:sldMkLst>
          <pc:docMk/>
          <pc:sldMk cId="2908868292" sldId="275"/>
        </pc:sldMkLst>
        <pc:spChg chg="add mod">
          <ac:chgData name="안 규호" userId="46952595ad2bdcc0" providerId="LiveId" clId="{3A3AD970-AAA6-4D51-85C6-B4978382CEE3}" dt="2022-01-17T18:05:31.266" v="1466" actId="13822"/>
          <ac:spMkLst>
            <pc:docMk/>
            <pc:sldMk cId="2908868292" sldId="275"/>
            <ac:spMk id="9" creationId="{733DFA1A-3B62-4821-970A-C8430C28D7E3}"/>
          </ac:spMkLst>
        </pc:spChg>
        <pc:spChg chg="add mod">
          <ac:chgData name="안 규호" userId="46952595ad2bdcc0" providerId="LiveId" clId="{3A3AD970-AAA6-4D51-85C6-B4978382CEE3}" dt="2022-01-17T18:05:57.062" v="1488" actId="1076"/>
          <ac:spMkLst>
            <pc:docMk/>
            <pc:sldMk cId="2908868292" sldId="275"/>
            <ac:spMk id="10" creationId="{7EDAFC15-4B9F-4957-887B-A7091C3AC225}"/>
          </ac:spMkLst>
        </pc:spChg>
        <pc:spChg chg="add mod">
          <ac:chgData name="안 규호" userId="46952595ad2bdcc0" providerId="LiveId" clId="{3A3AD970-AAA6-4D51-85C6-B4978382CEE3}" dt="2022-01-17T20:12:41.677" v="3349"/>
          <ac:spMkLst>
            <pc:docMk/>
            <pc:sldMk cId="2908868292" sldId="275"/>
            <ac:spMk id="21" creationId="{49328142-A4CF-42A0-8912-0ED9738AE7B6}"/>
          </ac:spMkLst>
        </pc:spChg>
        <pc:spChg chg="add mod">
          <ac:chgData name="안 규호" userId="46952595ad2bdcc0" providerId="LiveId" clId="{3A3AD970-AAA6-4D51-85C6-B4978382CEE3}" dt="2022-01-17T20:12:58.591" v="3366"/>
          <ac:spMkLst>
            <pc:docMk/>
            <pc:sldMk cId="2908868292" sldId="275"/>
            <ac:spMk id="30" creationId="{1ECE4027-4BA2-41F3-B89B-33377169B760}"/>
          </ac:spMkLst>
        </pc:spChg>
        <pc:picChg chg="add del mod">
          <ac:chgData name="안 규호" userId="46952595ad2bdcc0" providerId="LiveId" clId="{3A3AD970-AAA6-4D51-85C6-B4978382CEE3}" dt="2022-01-17T18:02:55.796" v="1431" actId="21"/>
          <ac:picMkLst>
            <pc:docMk/>
            <pc:sldMk cId="2908868292" sldId="275"/>
            <ac:picMk id="3" creationId="{D6F7FD83-2272-4DDE-8813-4FDDD9B5B1DC}"/>
          </ac:picMkLst>
        </pc:picChg>
        <pc:picChg chg="add mod">
          <ac:chgData name="안 규호" userId="46952595ad2bdcc0" providerId="LiveId" clId="{3A3AD970-AAA6-4D51-85C6-B4978382CEE3}" dt="2022-01-17T20:13:03.700" v="3367" actId="1076"/>
          <ac:picMkLst>
            <pc:docMk/>
            <pc:sldMk cId="2908868292" sldId="275"/>
            <ac:picMk id="6" creationId="{D132981D-5999-46C1-9FE3-F254344A9A4B}"/>
          </ac:picMkLst>
        </pc:picChg>
        <pc:picChg chg="add mod">
          <ac:chgData name="안 규호" userId="46952595ad2bdcc0" providerId="LiveId" clId="{3A3AD970-AAA6-4D51-85C6-B4978382CEE3}" dt="2022-01-17T18:05:11.838" v="1464" actId="1076"/>
          <ac:picMkLst>
            <pc:docMk/>
            <pc:sldMk cId="2908868292" sldId="275"/>
            <ac:picMk id="8" creationId="{49A1E70F-624E-4EEF-A027-0907C36847C8}"/>
          </ac:picMkLst>
        </pc:picChg>
        <pc:picChg chg="add mod">
          <ac:chgData name="안 규호" userId="46952595ad2bdcc0" providerId="LiveId" clId="{3A3AD970-AAA6-4D51-85C6-B4978382CEE3}" dt="2022-01-17T20:12:35.666" v="3335" actId="1076"/>
          <ac:picMkLst>
            <pc:docMk/>
            <pc:sldMk cId="2908868292" sldId="275"/>
            <ac:picMk id="12" creationId="{A8179DF8-36E3-4324-9942-CF3042352F07}"/>
          </ac:picMkLst>
        </pc:picChg>
      </pc:sldChg>
      <pc:sldChg chg="addSp delSp modSp add mod">
        <pc:chgData name="안 규호" userId="46952595ad2bdcc0" providerId="LiveId" clId="{3A3AD970-AAA6-4D51-85C6-B4978382CEE3}" dt="2022-01-17T18:03:28.922" v="1439" actId="1076"/>
        <pc:sldMkLst>
          <pc:docMk/>
          <pc:sldMk cId="189650426" sldId="276"/>
        </pc:sldMkLst>
        <pc:spChg chg="add del">
          <ac:chgData name="안 규호" userId="46952595ad2bdcc0" providerId="LiveId" clId="{3A3AD970-AAA6-4D51-85C6-B4978382CEE3}" dt="2022-01-17T17:48:45.513" v="1074" actId="11529"/>
          <ac:spMkLst>
            <pc:docMk/>
            <pc:sldMk cId="189650426" sldId="276"/>
            <ac:spMk id="4" creationId="{535E697C-4A61-4B6F-99B1-C49CAB03836C}"/>
          </ac:spMkLst>
        </pc:spChg>
        <pc:spChg chg="add mod">
          <ac:chgData name="안 규호" userId="46952595ad2bdcc0" providerId="LiveId" clId="{3A3AD970-AAA6-4D51-85C6-B4978382CEE3}" dt="2022-01-17T17:50:57.115" v="1090" actId="207"/>
          <ac:spMkLst>
            <pc:docMk/>
            <pc:sldMk cId="189650426" sldId="276"/>
            <ac:spMk id="12" creationId="{945DCC84-3380-4FF8-B019-2E3A23ACA38A}"/>
          </ac:spMkLst>
        </pc:spChg>
        <pc:spChg chg="add del mod">
          <ac:chgData name="안 규호" userId="46952595ad2bdcc0" providerId="LiveId" clId="{3A3AD970-AAA6-4D51-85C6-B4978382CEE3}" dt="2022-01-17T17:56:58.450" v="1402"/>
          <ac:spMkLst>
            <pc:docMk/>
            <pc:sldMk cId="189650426" sldId="276"/>
            <ac:spMk id="14" creationId="{502344DF-8A71-40F9-85A7-EDD5E7011391}"/>
          </ac:spMkLst>
        </pc:spChg>
        <pc:spChg chg="add mod">
          <ac:chgData name="안 규호" userId="46952595ad2bdcc0" providerId="LiveId" clId="{3A3AD970-AAA6-4D51-85C6-B4978382CEE3}" dt="2022-01-17T17:45:07.961" v="1061" actId="14100"/>
          <ac:spMkLst>
            <pc:docMk/>
            <pc:sldMk cId="189650426" sldId="276"/>
            <ac:spMk id="21" creationId="{B2E5D650-F271-46D6-B2C3-EC5530388D44}"/>
          </ac:spMkLst>
        </pc:spChg>
        <pc:spChg chg="add mod">
          <ac:chgData name="안 규호" userId="46952595ad2bdcc0" providerId="LiveId" clId="{3A3AD970-AAA6-4D51-85C6-B4978382CEE3}" dt="2022-01-17T17:46:21.430" v="1068" actId="208"/>
          <ac:spMkLst>
            <pc:docMk/>
            <pc:sldMk cId="189650426" sldId="276"/>
            <ac:spMk id="22" creationId="{8E0B46D5-41C1-4A17-A960-96DE58CD937B}"/>
          </ac:spMkLst>
        </pc:spChg>
        <pc:spChg chg="add del mod">
          <ac:chgData name="안 규호" userId="46952595ad2bdcc0" providerId="LiveId" clId="{3A3AD970-AAA6-4D51-85C6-B4978382CEE3}" dt="2022-01-17T17:48:45.107" v="1073"/>
          <ac:spMkLst>
            <pc:docMk/>
            <pc:sldMk cId="189650426" sldId="276"/>
            <ac:spMk id="24" creationId="{48F75CB4-C532-4EEB-A6C5-190734AEF12C}"/>
          </ac:spMkLst>
        </pc:spChg>
        <pc:spChg chg="add mod">
          <ac:chgData name="안 규호" userId="46952595ad2bdcc0" providerId="LiveId" clId="{3A3AD970-AAA6-4D51-85C6-B4978382CEE3}" dt="2022-01-17T17:53:41.748" v="1104" actId="207"/>
          <ac:spMkLst>
            <pc:docMk/>
            <pc:sldMk cId="189650426" sldId="276"/>
            <ac:spMk id="33" creationId="{015BD24B-83BD-41E2-A827-CD703207077E}"/>
          </ac:spMkLst>
        </pc:spChg>
        <pc:spChg chg="add mod">
          <ac:chgData name="안 규호" userId="46952595ad2bdcc0" providerId="LiveId" clId="{3A3AD970-AAA6-4D51-85C6-B4978382CEE3}" dt="2022-01-17T17:56:43.842" v="1396" actId="1076"/>
          <ac:spMkLst>
            <pc:docMk/>
            <pc:sldMk cId="189650426" sldId="276"/>
            <ac:spMk id="35" creationId="{BAC97B47-3CE7-4E32-807A-A120952CD622}"/>
          </ac:spMkLst>
        </pc:spChg>
        <pc:spChg chg="add mod">
          <ac:chgData name="안 규호" userId="46952595ad2bdcc0" providerId="LiveId" clId="{3A3AD970-AAA6-4D51-85C6-B4978382CEE3}" dt="2022-01-17T17:57:14.663" v="1404" actId="20577"/>
          <ac:spMkLst>
            <pc:docMk/>
            <pc:sldMk cId="189650426" sldId="276"/>
            <ac:spMk id="42" creationId="{BC22AB6B-4EE3-4D75-8F6A-4105C9FDD500}"/>
          </ac:spMkLst>
        </pc:spChg>
        <pc:spChg chg="add mod">
          <ac:chgData name="안 규호" userId="46952595ad2bdcc0" providerId="LiveId" clId="{3A3AD970-AAA6-4D51-85C6-B4978382CEE3}" dt="2022-01-17T17:57:37.132" v="1405"/>
          <ac:spMkLst>
            <pc:docMk/>
            <pc:sldMk cId="189650426" sldId="276"/>
            <ac:spMk id="43" creationId="{332C4E65-272F-473E-8007-1A714D65DCF5}"/>
          </ac:spMkLst>
        </pc:spChg>
        <pc:spChg chg="add del mod">
          <ac:chgData name="안 규호" userId="46952595ad2bdcc0" providerId="LiveId" clId="{3A3AD970-AAA6-4D51-85C6-B4978382CEE3}" dt="2022-01-17T18:03:21.330" v="1437" actId="478"/>
          <ac:spMkLst>
            <pc:docMk/>
            <pc:sldMk cId="189650426" sldId="276"/>
            <ac:spMk id="44" creationId="{33DCF6AD-3823-432A-A3D1-B270A76692E6}"/>
          </ac:spMkLst>
        </pc:spChg>
        <pc:picChg chg="add mod">
          <ac:chgData name="안 규호" userId="46952595ad2bdcc0" providerId="LiveId" clId="{3A3AD970-AAA6-4D51-85C6-B4978382CEE3}" dt="2022-01-17T17:45:54.378" v="1064" actId="1076"/>
          <ac:picMkLst>
            <pc:docMk/>
            <pc:sldMk cId="189650426" sldId="276"/>
            <ac:picMk id="3" creationId="{BDFC9F9B-CE5C-4A8A-89F6-775D322710CD}"/>
          </ac:picMkLst>
        </pc:picChg>
        <pc:picChg chg="add mod">
          <ac:chgData name="안 규호" userId="46952595ad2bdcc0" providerId="LiveId" clId="{3A3AD970-AAA6-4D51-85C6-B4978382CEE3}" dt="2022-01-17T18:03:28.922" v="1439" actId="1076"/>
          <ac:picMkLst>
            <pc:docMk/>
            <pc:sldMk cId="189650426" sldId="276"/>
            <ac:picMk id="47" creationId="{4F44736A-C070-450A-932A-6E3709183C85}"/>
          </ac:picMkLst>
        </pc:picChg>
        <pc:cxnChg chg="add del">
          <ac:chgData name="안 규호" userId="46952595ad2bdcc0" providerId="LiveId" clId="{3A3AD970-AAA6-4D51-85C6-B4978382CEE3}" dt="2022-01-17T17:49:51.178" v="1076" actId="11529"/>
          <ac:cxnSpMkLst>
            <pc:docMk/>
            <pc:sldMk cId="189650426" sldId="276"/>
            <ac:cxnSpMk id="7" creationId="{8AF458E0-AA73-45B5-8B1D-342C21F7C801}"/>
          </ac:cxnSpMkLst>
        </pc:cxnChg>
        <pc:cxnChg chg="add mod">
          <ac:chgData name="안 규호" userId="46952595ad2bdcc0" providerId="LiveId" clId="{3A3AD970-AAA6-4D51-85C6-B4978382CEE3}" dt="2022-01-17T17:50:21.665" v="1080" actId="14100"/>
          <ac:cxnSpMkLst>
            <pc:docMk/>
            <pc:sldMk cId="189650426" sldId="276"/>
            <ac:cxnSpMk id="9" creationId="{3ADA3942-4664-421E-B2C9-516337AEFC29}"/>
          </ac:cxnSpMkLst>
        </pc:cxnChg>
        <pc:cxnChg chg="add mod">
          <ac:chgData name="안 규호" userId="46952595ad2bdcc0" providerId="LiveId" clId="{3A3AD970-AAA6-4D51-85C6-B4978382CEE3}" dt="2022-01-17T17:53:24.082" v="1093" actId="1076"/>
          <ac:cxnSpMkLst>
            <pc:docMk/>
            <pc:sldMk cId="189650426" sldId="276"/>
            <ac:cxnSpMk id="32" creationId="{E697F9FE-AB73-4D8E-B7E9-E925BEC9D8D0}"/>
          </ac:cxnSpMkLst>
        </pc:cxnChg>
        <pc:cxnChg chg="add del mod">
          <ac:chgData name="안 규호" userId="46952595ad2bdcc0" providerId="LiveId" clId="{3A3AD970-AAA6-4D51-85C6-B4978382CEE3}" dt="2022-01-17T17:56:58.446" v="1400" actId="478"/>
          <ac:cxnSpMkLst>
            <pc:docMk/>
            <pc:sldMk cId="189650426" sldId="276"/>
            <ac:cxnSpMk id="36" creationId="{4299A694-1BCA-47CE-B77D-C8592996510F}"/>
          </ac:cxnSpMkLst>
        </pc:cxnChg>
      </pc:sldChg>
      <pc:sldChg chg="modSp add mod ord">
        <pc:chgData name="안 규호" userId="46952595ad2bdcc0" providerId="LiveId" clId="{3A3AD970-AAA6-4D51-85C6-B4978382CEE3}" dt="2022-01-17T15:43:28.607" v="597"/>
        <pc:sldMkLst>
          <pc:docMk/>
          <pc:sldMk cId="474644155" sldId="277"/>
        </pc:sldMkLst>
        <pc:spChg chg="mod">
          <ac:chgData name="안 규호" userId="46952595ad2bdcc0" providerId="LiveId" clId="{3A3AD970-AAA6-4D51-85C6-B4978382CEE3}" dt="2022-01-17T15:43:28.607" v="597"/>
          <ac:spMkLst>
            <pc:docMk/>
            <pc:sldMk cId="474644155" sldId="277"/>
            <ac:spMk id="5" creationId="{00000000-0000-0000-0000-000000000000}"/>
          </ac:spMkLst>
        </pc:spChg>
      </pc:sldChg>
      <pc:sldChg chg="modSp add mod ord">
        <pc:chgData name="안 규호" userId="46952595ad2bdcc0" providerId="LiveId" clId="{3A3AD970-AAA6-4D51-85C6-B4978382CEE3}" dt="2022-01-17T15:43:48.008" v="619"/>
        <pc:sldMkLst>
          <pc:docMk/>
          <pc:sldMk cId="3013091299" sldId="278"/>
        </pc:sldMkLst>
        <pc:spChg chg="mod">
          <ac:chgData name="안 규호" userId="46952595ad2bdcc0" providerId="LiveId" clId="{3A3AD970-AAA6-4D51-85C6-B4978382CEE3}" dt="2022-01-17T15:43:48.008" v="619"/>
          <ac:spMkLst>
            <pc:docMk/>
            <pc:sldMk cId="3013091299" sldId="278"/>
            <ac:spMk id="5" creationId="{00000000-0000-0000-0000-000000000000}"/>
          </ac:spMkLst>
        </pc:spChg>
      </pc:sldChg>
      <pc:sldChg chg="addSp delSp modSp add mod">
        <pc:chgData name="안 규호" userId="46952595ad2bdcc0" providerId="LiveId" clId="{3A3AD970-AAA6-4D51-85C6-B4978382CEE3}" dt="2022-01-17T18:30:44.357" v="2117"/>
        <pc:sldMkLst>
          <pc:docMk/>
          <pc:sldMk cId="1240708592" sldId="279"/>
        </pc:sldMkLst>
        <pc:spChg chg="add mod">
          <ac:chgData name="안 규호" userId="46952595ad2bdcc0" providerId="LiveId" clId="{3A3AD970-AAA6-4D51-85C6-B4978382CEE3}" dt="2022-01-17T18:28:19.514" v="1682"/>
          <ac:spMkLst>
            <pc:docMk/>
            <pc:sldMk cId="1240708592" sldId="279"/>
            <ac:spMk id="2" creationId="{C619FBDE-2571-41CA-9F78-9EAB15E3383C}"/>
          </ac:spMkLst>
        </pc:spChg>
        <pc:spChg chg="del">
          <ac:chgData name="안 규호" userId="46952595ad2bdcc0" providerId="LiveId" clId="{3A3AD970-AAA6-4D51-85C6-B4978382CEE3}" dt="2022-01-17T18:26:52.273" v="1569" actId="478"/>
          <ac:spMkLst>
            <pc:docMk/>
            <pc:sldMk cId="1240708592" sldId="279"/>
            <ac:spMk id="21" creationId="{24D76180-9F16-4694-96A2-A3214CB45A54}"/>
          </ac:spMkLst>
        </pc:spChg>
        <pc:spChg chg="add mod">
          <ac:chgData name="안 규호" userId="46952595ad2bdcc0" providerId="LiveId" clId="{3A3AD970-AAA6-4D51-85C6-B4978382CEE3}" dt="2022-01-17T18:27:23.424" v="1584" actId="20577"/>
          <ac:spMkLst>
            <pc:docMk/>
            <pc:sldMk cId="1240708592" sldId="279"/>
            <ac:spMk id="22" creationId="{714CDB9B-0DFD-42AC-A02A-E42F20BB80F4}"/>
          </ac:spMkLst>
        </pc:spChg>
        <pc:spChg chg="add mod">
          <ac:chgData name="안 규호" userId="46952595ad2bdcc0" providerId="LiveId" clId="{3A3AD970-AAA6-4D51-85C6-B4978382CEE3}" dt="2022-01-17T18:29:07.534" v="1869"/>
          <ac:spMkLst>
            <pc:docMk/>
            <pc:sldMk cId="1240708592" sldId="279"/>
            <ac:spMk id="24" creationId="{E7E26645-4A5B-4852-972E-D32CECE0C9CB}"/>
          </ac:spMkLst>
        </pc:spChg>
        <pc:spChg chg="add mod">
          <ac:chgData name="안 규호" userId="46952595ad2bdcc0" providerId="LiveId" clId="{3A3AD970-AAA6-4D51-85C6-B4978382CEE3}" dt="2022-01-17T18:29:43.887" v="1980" actId="14100"/>
          <ac:spMkLst>
            <pc:docMk/>
            <pc:sldMk cId="1240708592" sldId="279"/>
            <ac:spMk id="26" creationId="{B1539394-FE5B-45C7-ADD8-71631DAEC8C7}"/>
          </ac:spMkLst>
        </pc:spChg>
        <pc:spChg chg="add mod">
          <ac:chgData name="안 규호" userId="46952595ad2bdcc0" providerId="LiveId" clId="{3A3AD970-AAA6-4D51-85C6-B4978382CEE3}" dt="2022-01-17T18:30:44.357" v="2117"/>
          <ac:spMkLst>
            <pc:docMk/>
            <pc:sldMk cId="1240708592" sldId="279"/>
            <ac:spMk id="30" creationId="{BE295B46-5280-4E38-A59D-5F3624B89AA3}"/>
          </ac:spMkLst>
        </pc:spChg>
        <pc:picChg chg="del">
          <ac:chgData name="안 규호" userId="46952595ad2bdcc0" providerId="LiveId" clId="{3A3AD970-AAA6-4D51-85C6-B4978382CEE3}" dt="2022-01-17T18:26:51.615" v="1568" actId="478"/>
          <ac:picMkLst>
            <pc:docMk/>
            <pc:sldMk cId="1240708592" sldId="279"/>
            <ac:picMk id="3" creationId="{8537B2EF-5F2C-4E6F-A876-6ACCA0ABFFD3}"/>
          </ac:picMkLst>
        </pc:picChg>
        <pc:picChg chg="del">
          <ac:chgData name="안 규호" userId="46952595ad2bdcc0" providerId="LiveId" clId="{3A3AD970-AAA6-4D51-85C6-B4978382CEE3}" dt="2022-01-17T18:26:52.939" v="1570" actId="478"/>
          <ac:picMkLst>
            <pc:docMk/>
            <pc:sldMk cId="1240708592" sldId="279"/>
            <ac:picMk id="6" creationId="{CFCB948F-7442-4912-ABCB-159F57D1234F}"/>
          </ac:picMkLst>
        </pc:picChg>
      </pc:sldChg>
      <pc:sldChg chg="addSp modSp add mod">
        <pc:chgData name="안 규호" userId="46952595ad2bdcc0" providerId="LiveId" clId="{3A3AD970-AAA6-4D51-85C6-B4978382CEE3}" dt="2022-01-18T13:06:18.743" v="3644"/>
        <pc:sldMkLst>
          <pc:docMk/>
          <pc:sldMk cId="3687311687" sldId="280"/>
        </pc:sldMkLst>
        <pc:spChg chg="add mod">
          <ac:chgData name="안 규호" userId="46952595ad2bdcc0" providerId="LiveId" clId="{3A3AD970-AAA6-4D51-85C6-B4978382CEE3}" dt="2022-01-18T12:56:19.753" v="3475"/>
          <ac:spMkLst>
            <pc:docMk/>
            <pc:sldMk cId="3687311687" sldId="280"/>
            <ac:spMk id="19" creationId="{0EFEE9BD-35A8-4FB7-9FFF-6F5F3F4585E2}"/>
          </ac:spMkLst>
        </pc:spChg>
        <pc:spChg chg="add mod">
          <ac:chgData name="안 규호" userId="46952595ad2bdcc0" providerId="LiveId" clId="{3A3AD970-AAA6-4D51-85C6-B4978382CEE3}" dt="2022-01-18T13:05:35.461" v="3557"/>
          <ac:spMkLst>
            <pc:docMk/>
            <pc:sldMk cId="3687311687" sldId="280"/>
            <ac:spMk id="20" creationId="{2A6E3C61-3877-4549-80DB-E6D98F55FBB7}"/>
          </ac:spMkLst>
        </pc:spChg>
        <pc:spChg chg="add mod">
          <ac:chgData name="안 규호" userId="46952595ad2bdcc0" providerId="LiveId" clId="{3A3AD970-AAA6-4D51-85C6-B4978382CEE3}" dt="2022-01-18T13:06:05.903" v="3580"/>
          <ac:spMkLst>
            <pc:docMk/>
            <pc:sldMk cId="3687311687" sldId="280"/>
            <ac:spMk id="21" creationId="{0443A700-C827-45D3-8F87-A30A8E5F4BB4}"/>
          </ac:spMkLst>
        </pc:spChg>
        <pc:spChg chg="add mod">
          <ac:chgData name="안 규호" userId="46952595ad2bdcc0" providerId="LiveId" clId="{3A3AD970-AAA6-4D51-85C6-B4978382CEE3}" dt="2022-01-18T13:06:18.743" v="3644"/>
          <ac:spMkLst>
            <pc:docMk/>
            <pc:sldMk cId="3687311687" sldId="280"/>
            <ac:spMk id="22" creationId="{FF2EA972-6437-4334-9A63-4D907F7ED317}"/>
          </ac:spMkLst>
        </pc:spChg>
      </pc:sldChg>
      <pc:sldChg chg="addSp modSp add mod">
        <pc:chgData name="안 규호" userId="46952595ad2bdcc0" providerId="LiveId" clId="{3A3AD970-AAA6-4D51-85C6-B4978382CEE3}" dt="2022-01-18T15:35:12.059" v="3743" actId="13822"/>
        <pc:sldMkLst>
          <pc:docMk/>
          <pc:sldMk cId="2672568917" sldId="281"/>
        </pc:sldMkLst>
        <pc:picChg chg="add mod">
          <ac:chgData name="안 규호" userId="46952595ad2bdcc0" providerId="LiveId" clId="{3A3AD970-AAA6-4D51-85C6-B4978382CEE3}" dt="2022-01-18T15:34:33.052" v="3737" actId="1076"/>
          <ac:picMkLst>
            <pc:docMk/>
            <pc:sldMk cId="2672568917" sldId="281"/>
            <ac:picMk id="3" creationId="{332FB61A-AC56-470E-BD05-6D61F3D7BD05}"/>
          </ac:picMkLst>
        </pc:picChg>
        <pc:picChg chg="add mod">
          <ac:chgData name="안 규호" userId="46952595ad2bdcc0" providerId="LiveId" clId="{3A3AD970-AAA6-4D51-85C6-B4978382CEE3}" dt="2022-01-18T15:34:36.294" v="3739" actId="1076"/>
          <ac:picMkLst>
            <pc:docMk/>
            <pc:sldMk cId="2672568917" sldId="281"/>
            <ac:picMk id="6" creationId="{E44BAADD-A0C5-4D8D-88B4-71FE43373630}"/>
          </ac:picMkLst>
        </pc:picChg>
        <pc:picChg chg="add mod">
          <ac:chgData name="안 규호" userId="46952595ad2bdcc0" providerId="LiveId" clId="{3A3AD970-AAA6-4D51-85C6-B4978382CEE3}" dt="2022-01-18T15:34:34.032" v="3738" actId="1076"/>
          <ac:picMkLst>
            <pc:docMk/>
            <pc:sldMk cId="2672568917" sldId="281"/>
            <ac:picMk id="8" creationId="{22A9C3CD-8727-43BA-8732-4B53D30DBBB9}"/>
          </ac:picMkLst>
        </pc:picChg>
        <pc:cxnChg chg="add mod">
          <ac:chgData name="안 규호" userId="46952595ad2bdcc0" providerId="LiveId" clId="{3A3AD970-AAA6-4D51-85C6-B4978382CEE3}" dt="2022-01-18T15:34:57.835" v="3741" actId="13822"/>
          <ac:cxnSpMkLst>
            <pc:docMk/>
            <pc:sldMk cId="2672568917" sldId="281"/>
            <ac:cxnSpMk id="10" creationId="{12A593FE-B743-40EF-8E6E-4095B7C93C70}"/>
          </ac:cxnSpMkLst>
        </pc:cxnChg>
        <pc:cxnChg chg="add mod">
          <ac:chgData name="안 규호" userId="46952595ad2bdcc0" providerId="LiveId" clId="{3A3AD970-AAA6-4D51-85C6-B4978382CEE3}" dt="2022-01-18T15:35:12.059" v="3743" actId="13822"/>
          <ac:cxnSpMkLst>
            <pc:docMk/>
            <pc:sldMk cId="2672568917" sldId="281"/>
            <ac:cxnSpMk id="12" creationId="{0814BBE9-8BA3-4958-B77E-D7A8FF2CF27F}"/>
          </ac:cxnSpMkLst>
        </pc:cxnChg>
      </pc:sldChg>
      <pc:sldChg chg="add del ord">
        <pc:chgData name="안 규호" userId="46952595ad2bdcc0" providerId="LiveId" clId="{3A3AD970-AAA6-4D51-85C6-B4978382CEE3}" dt="2022-01-18T18:25:39.814" v="7155" actId="47"/>
        <pc:sldMkLst>
          <pc:docMk/>
          <pc:sldMk cId="2890318671" sldId="282"/>
        </pc:sldMkLst>
      </pc:sldChg>
      <pc:sldChg chg="addSp modSp add mod">
        <pc:chgData name="안 규호" userId="46952595ad2bdcc0" providerId="LiveId" clId="{3A3AD970-AAA6-4D51-85C6-B4978382CEE3}" dt="2022-01-17T18:59:31.282" v="3227"/>
        <pc:sldMkLst>
          <pc:docMk/>
          <pc:sldMk cId="921914363" sldId="283"/>
        </pc:sldMkLst>
        <pc:spChg chg="add mod">
          <ac:chgData name="안 규호" userId="46952595ad2bdcc0" providerId="LiveId" clId="{3A3AD970-AAA6-4D51-85C6-B4978382CEE3}" dt="2022-01-17T18:48:11.141" v="2722"/>
          <ac:spMkLst>
            <pc:docMk/>
            <pc:sldMk cId="921914363" sldId="283"/>
            <ac:spMk id="2" creationId="{99C3DF68-55B3-4526-8FC5-0203A23C674F}"/>
          </ac:spMkLst>
        </pc:spChg>
        <pc:spChg chg="add mod">
          <ac:chgData name="안 규호" userId="46952595ad2bdcc0" providerId="LiveId" clId="{3A3AD970-AAA6-4D51-85C6-B4978382CEE3}" dt="2022-01-17T18:53:00.921" v="2733" actId="1076"/>
          <ac:spMkLst>
            <pc:docMk/>
            <pc:sldMk cId="921914363" sldId="283"/>
            <ac:spMk id="3" creationId="{C5E7A2B4-D388-47C3-B5DF-5E2C17A449EC}"/>
          </ac:spMkLst>
        </pc:spChg>
        <pc:spChg chg="add mod">
          <ac:chgData name="안 규호" userId="46952595ad2bdcc0" providerId="LiveId" clId="{3A3AD970-AAA6-4D51-85C6-B4978382CEE3}" dt="2022-01-17T18:54:08.694" v="2760" actId="1076"/>
          <ac:spMkLst>
            <pc:docMk/>
            <pc:sldMk cId="921914363" sldId="283"/>
            <ac:spMk id="4" creationId="{02216136-CB25-41DC-9398-DC0805D11BEA}"/>
          </ac:spMkLst>
        </pc:spChg>
        <pc:spChg chg="mod">
          <ac:chgData name="안 규호" userId="46952595ad2bdcc0" providerId="LiveId" clId="{3A3AD970-AAA6-4D51-85C6-B4978382CEE3}" dt="2022-01-17T18:46:41.723" v="2672" actId="20577"/>
          <ac:spMkLst>
            <pc:docMk/>
            <pc:sldMk cId="921914363" sldId="283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7T18:59:31.282" v="3227"/>
          <ac:spMkLst>
            <pc:docMk/>
            <pc:sldMk cId="921914363" sldId="283"/>
            <ac:spMk id="6" creationId="{E2451CF7-E8F8-46E5-B0FE-926BF788B28C}"/>
          </ac:spMkLst>
        </pc:spChg>
        <pc:spChg chg="add mod">
          <ac:chgData name="안 규호" userId="46952595ad2bdcc0" providerId="LiveId" clId="{3A3AD970-AAA6-4D51-85C6-B4978382CEE3}" dt="2022-01-17T18:52:41.356" v="2731" actId="208"/>
          <ac:spMkLst>
            <pc:docMk/>
            <pc:sldMk cId="921914363" sldId="283"/>
            <ac:spMk id="21" creationId="{741BC57D-8926-4043-B2BA-426D56AA2984}"/>
          </ac:spMkLst>
        </pc:spChg>
        <pc:spChg chg="add mod">
          <ac:chgData name="안 규호" userId="46952595ad2bdcc0" providerId="LiveId" clId="{3A3AD970-AAA6-4D51-85C6-B4978382CEE3}" dt="2022-01-17T18:53:15.281" v="2736" actId="207"/>
          <ac:spMkLst>
            <pc:docMk/>
            <pc:sldMk cId="921914363" sldId="283"/>
            <ac:spMk id="23" creationId="{9CE773DE-CCDB-4199-AF78-77C2D16445F6}"/>
          </ac:spMkLst>
        </pc:spChg>
        <pc:spChg chg="add mod">
          <ac:chgData name="안 규호" userId="46952595ad2bdcc0" providerId="LiveId" clId="{3A3AD970-AAA6-4D51-85C6-B4978382CEE3}" dt="2022-01-17T18:54:00.990" v="2759" actId="1076"/>
          <ac:spMkLst>
            <pc:docMk/>
            <pc:sldMk cId="921914363" sldId="283"/>
            <ac:spMk id="26" creationId="{FF30B264-FAE5-467A-AF10-34D5EBFBB7F4}"/>
          </ac:spMkLst>
        </pc:spChg>
        <pc:picChg chg="add mod">
          <ac:chgData name="안 규호" userId="46952595ad2bdcc0" providerId="LiveId" clId="{3A3AD970-AAA6-4D51-85C6-B4978382CEE3}" dt="2022-01-17T18:52:08.458" v="2727" actId="1076"/>
          <ac:picMkLst>
            <pc:docMk/>
            <pc:sldMk cId="921914363" sldId="283"/>
            <ac:picMk id="19" creationId="{D6674B28-C0F1-4468-85AB-12D8AE32CBE1}"/>
          </ac:picMkLst>
        </pc:picChg>
      </pc:sldChg>
      <pc:sldChg chg="addSp delSp modSp add mod ord">
        <pc:chgData name="안 규호" userId="46952595ad2bdcc0" providerId="LiveId" clId="{3A3AD970-AAA6-4D51-85C6-B4978382CEE3}" dt="2022-01-18T12:51:20.697" v="3424"/>
        <pc:sldMkLst>
          <pc:docMk/>
          <pc:sldMk cId="252245138" sldId="284"/>
        </pc:sldMkLst>
        <pc:spChg chg="add del mod">
          <ac:chgData name="안 규호" userId="46952595ad2bdcc0" providerId="LiveId" clId="{3A3AD970-AAA6-4D51-85C6-B4978382CEE3}" dt="2022-01-18T12:51:20.697" v="3424"/>
          <ac:spMkLst>
            <pc:docMk/>
            <pc:sldMk cId="252245138" sldId="284"/>
            <ac:spMk id="5" creationId="{00000000-0000-0000-0000-000000000000}"/>
          </ac:spMkLst>
        </pc:spChg>
      </pc:sldChg>
      <pc:sldChg chg="modSp add mod ord">
        <pc:chgData name="안 규호" userId="46952595ad2bdcc0" providerId="LiveId" clId="{3A3AD970-AAA6-4D51-85C6-B4978382CEE3}" dt="2022-01-18T13:11:44.543" v="3709"/>
        <pc:sldMkLst>
          <pc:docMk/>
          <pc:sldMk cId="1708460810" sldId="285"/>
        </pc:sldMkLst>
        <pc:spChg chg="mod">
          <ac:chgData name="안 규호" userId="46952595ad2bdcc0" providerId="LiveId" clId="{3A3AD970-AAA6-4D51-85C6-B4978382CEE3}" dt="2022-01-18T13:11:44.543" v="3709"/>
          <ac:spMkLst>
            <pc:docMk/>
            <pc:sldMk cId="1708460810" sldId="285"/>
            <ac:spMk id="5" creationId="{00000000-0000-0000-0000-000000000000}"/>
          </ac:spMkLst>
        </pc:spChg>
      </pc:sldChg>
      <pc:sldChg chg="addSp delSp modSp add mod">
        <pc:chgData name="안 규호" userId="46952595ad2bdcc0" providerId="LiveId" clId="{3A3AD970-AAA6-4D51-85C6-B4978382CEE3}" dt="2022-01-18T16:01:55.095" v="3999" actId="1076"/>
        <pc:sldMkLst>
          <pc:docMk/>
          <pc:sldMk cId="2515727647" sldId="286"/>
        </pc:sldMkLst>
        <pc:spChg chg="add mod">
          <ac:chgData name="안 규호" userId="46952595ad2bdcc0" providerId="LiveId" clId="{3A3AD970-AAA6-4D51-85C6-B4978382CEE3}" dt="2022-01-18T15:46:58.152" v="3763"/>
          <ac:spMkLst>
            <pc:docMk/>
            <pc:sldMk cId="2515727647" sldId="286"/>
            <ac:spMk id="26" creationId="{4B9A6D4F-9EAC-440E-8510-0CD54686C01D}"/>
          </ac:spMkLst>
        </pc:spChg>
        <pc:spChg chg="add mod">
          <ac:chgData name="안 규호" userId="46952595ad2bdcc0" providerId="LiveId" clId="{3A3AD970-AAA6-4D51-85C6-B4978382CEE3}" dt="2022-01-18T15:55:18.527" v="3867"/>
          <ac:spMkLst>
            <pc:docMk/>
            <pc:sldMk cId="2515727647" sldId="286"/>
            <ac:spMk id="30" creationId="{4FAD888B-3C95-40E7-B7AA-DCA1B5456892}"/>
          </ac:spMkLst>
        </pc:spChg>
        <pc:spChg chg="add mod">
          <ac:chgData name="안 규호" userId="46952595ad2bdcc0" providerId="LiveId" clId="{3A3AD970-AAA6-4D51-85C6-B4978382CEE3}" dt="2022-01-18T15:55:46.090" v="3896"/>
          <ac:spMkLst>
            <pc:docMk/>
            <pc:sldMk cId="2515727647" sldId="286"/>
            <ac:spMk id="32" creationId="{889D78A1-1E22-44CB-AE30-41F22F63D089}"/>
          </ac:spMkLst>
        </pc:spChg>
        <pc:picChg chg="del">
          <ac:chgData name="안 규호" userId="46952595ad2bdcc0" providerId="LiveId" clId="{3A3AD970-AAA6-4D51-85C6-B4978382CEE3}" dt="2022-01-18T15:35:39.081" v="3746" actId="478"/>
          <ac:picMkLst>
            <pc:docMk/>
            <pc:sldMk cId="2515727647" sldId="286"/>
            <ac:picMk id="3" creationId="{332FB61A-AC56-470E-BD05-6D61F3D7BD05}"/>
          </ac:picMkLst>
        </pc:picChg>
        <pc:picChg chg="add del mod">
          <ac:chgData name="안 규호" userId="46952595ad2bdcc0" providerId="LiveId" clId="{3A3AD970-AAA6-4D51-85C6-B4978382CEE3}" dt="2022-01-18T15:47:47.301" v="3765" actId="478"/>
          <ac:picMkLst>
            <pc:docMk/>
            <pc:sldMk cId="2515727647" sldId="286"/>
            <ac:picMk id="4" creationId="{9C8D0970-A67E-478B-A142-B796EA0B9873}"/>
          </ac:picMkLst>
        </pc:picChg>
        <pc:picChg chg="del">
          <ac:chgData name="안 규호" userId="46952595ad2bdcc0" providerId="LiveId" clId="{3A3AD970-AAA6-4D51-85C6-B4978382CEE3}" dt="2022-01-18T15:35:40.622" v="3749" actId="478"/>
          <ac:picMkLst>
            <pc:docMk/>
            <pc:sldMk cId="2515727647" sldId="286"/>
            <ac:picMk id="6" creationId="{E44BAADD-A0C5-4D8D-88B4-71FE43373630}"/>
          </ac:picMkLst>
        </pc:picChg>
        <pc:picChg chg="del">
          <ac:chgData name="안 규호" userId="46952595ad2bdcc0" providerId="LiveId" clId="{3A3AD970-AAA6-4D51-85C6-B4978382CEE3}" dt="2022-01-18T15:35:38.625" v="3745" actId="478"/>
          <ac:picMkLst>
            <pc:docMk/>
            <pc:sldMk cId="2515727647" sldId="286"/>
            <ac:picMk id="8" creationId="{22A9C3CD-8727-43BA-8732-4B53D30DBBB9}"/>
          </ac:picMkLst>
        </pc:picChg>
        <pc:picChg chg="add mod">
          <ac:chgData name="안 규호" userId="46952595ad2bdcc0" providerId="LiveId" clId="{3A3AD970-AAA6-4D51-85C6-B4978382CEE3}" dt="2022-01-18T15:47:50.354" v="3766" actId="1076"/>
          <ac:picMkLst>
            <pc:docMk/>
            <pc:sldMk cId="2515727647" sldId="286"/>
            <ac:picMk id="9" creationId="{FD35B1B0-BE16-42F4-94DE-4D263956AAE7}"/>
          </ac:picMkLst>
        </pc:picChg>
        <pc:picChg chg="add mod">
          <ac:chgData name="안 규호" userId="46952595ad2bdcc0" providerId="LiveId" clId="{3A3AD970-AAA6-4D51-85C6-B4978382CEE3}" dt="2022-01-18T15:50:41.863" v="3791" actId="1076"/>
          <ac:picMkLst>
            <pc:docMk/>
            <pc:sldMk cId="2515727647" sldId="286"/>
            <ac:picMk id="14" creationId="{3C2888EA-9090-4643-81D6-696734A42259}"/>
          </ac:picMkLst>
        </pc:picChg>
        <pc:picChg chg="add mod">
          <ac:chgData name="안 규호" userId="46952595ad2bdcc0" providerId="LiveId" clId="{3A3AD970-AAA6-4D51-85C6-B4978382CEE3}" dt="2022-01-18T15:52:50.651" v="3795" actId="1076"/>
          <ac:picMkLst>
            <pc:docMk/>
            <pc:sldMk cId="2515727647" sldId="286"/>
            <ac:picMk id="20" creationId="{CF7F6EBC-A16F-4124-8348-55D135C7E16E}"/>
          </ac:picMkLst>
        </pc:picChg>
        <pc:picChg chg="add mod">
          <ac:chgData name="안 규호" userId="46952595ad2bdcc0" providerId="LiveId" clId="{3A3AD970-AAA6-4D51-85C6-B4978382CEE3}" dt="2022-01-18T16:01:55.095" v="3999" actId="1076"/>
          <ac:picMkLst>
            <pc:docMk/>
            <pc:sldMk cId="2515727647" sldId="286"/>
            <ac:picMk id="24" creationId="{30762DE9-361C-4BBA-9394-5BF55D608223}"/>
          </ac:picMkLst>
        </pc:picChg>
        <pc:picChg chg="add del mod">
          <ac:chgData name="안 규호" userId="46952595ad2bdcc0" providerId="LiveId" clId="{3A3AD970-AAA6-4D51-85C6-B4978382CEE3}" dt="2022-01-18T15:59:38.393" v="3960" actId="21"/>
          <ac:picMkLst>
            <pc:docMk/>
            <pc:sldMk cId="2515727647" sldId="286"/>
            <ac:picMk id="35" creationId="{E0BBA1EE-931F-409C-80F8-440C028B8963}"/>
          </ac:picMkLst>
        </pc:picChg>
        <pc:picChg chg="add del mod">
          <ac:chgData name="안 규호" userId="46952595ad2bdcc0" providerId="LiveId" clId="{3A3AD970-AAA6-4D51-85C6-B4978382CEE3}" dt="2022-01-18T16:01:49.983" v="3998" actId="478"/>
          <ac:picMkLst>
            <pc:docMk/>
            <pc:sldMk cId="2515727647" sldId="286"/>
            <ac:picMk id="42" creationId="{211C0A97-807A-47DC-B831-93FC6FFBF0F2}"/>
          </ac:picMkLst>
        </pc:picChg>
        <pc:cxnChg chg="del">
          <ac:chgData name="안 규호" userId="46952595ad2bdcc0" providerId="LiveId" clId="{3A3AD970-AAA6-4D51-85C6-B4978382CEE3}" dt="2022-01-18T15:35:39.773" v="3747" actId="478"/>
          <ac:cxnSpMkLst>
            <pc:docMk/>
            <pc:sldMk cId="2515727647" sldId="286"/>
            <ac:cxnSpMk id="10" creationId="{12A593FE-B743-40EF-8E6E-4095B7C93C70}"/>
          </ac:cxnSpMkLst>
        </pc:cxnChg>
        <pc:cxnChg chg="del">
          <ac:chgData name="안 규호" userId="46952595ad2bdcc0" providerId="LiveId" clId="{3A3AD970-AAA6-4D51-85C6-B4978382CEE3}" dt="2022-01-18T15:35:40.236" v="3748" actId="478"/>
          <ac:cxnSpMkLst>
            <pc:docMk/>
            <pc:sldMk cId="2515727647" sldId="286"/>
            <ac:cxnSpMk id="12" creationId="{0814BBE9-8BA3-4958-B77E-D7A8FF2CF27F}"/>
          </ac:cxnSpMkLst>
        </pc:cxnChg>
        <pc:cxnChg chg="add mod">
          <ac:chgData name="안 규호" userId="46952595ad2bdcc0" providerId="LiveId" clId="{3A3AD970-AAA6-4D51-85C6-B4978382CEE3}" dt="2022-01-18T15:54:00.795" v="3801" actId="208"/>
          <ac:cxnSpMkLst>
            <pc:docMk/>
            <pc:sldMk cId="2515727647" sldId="286"/>
            <ac:cxnSpMk id="22" creationId="{C9099CC7-6735-400D-88C4-10C8DF539901}"/>
          </ac:cxnSpMkLst>
        </pc:cxnChg>
        <pc:cxnChg chg="add del mod">
          <ac:chgData name="안 규호" userId="46952595ad2bdcc0" providerId="LiveId" clId="{3A3AD970-AAA6-4D51-85C6-B4978382CEE3}" dt="2022-01-18T16:01:49.430" v="3997" actId="478"/>
          <ac:cxnSpMkLst>
            <pc:docMk/>
            <pc:sldMk cId="2515727647" sldId="286"/>
            <ac:cxnSpMk id="33" creationId="{504A111B-5CF2-4E1F-8EAE-DDB1A61EDC14}"/>
          </ac:cxnSpMkLst>
        </pc:cxnChg>
      </pc:sldChg>
      <pc:sldChg chg="addSp modSp add mod">
        <pc:chgData name="안 규호" userId="46952595ad2bdcc0" providerId="LiveId" clId="{3A3AD970-AAA6-4D51-85C6-B4978382CEE3}" dt="2022-01-18T16:18:25.370" v="4754"/>
        <pc:sldMkLst>
          <pc:docMk/>
          <pc:sldMk cId="2421646610" sldId="287"/>
        </pc:sldMkLst>
        <pc:spChg chg="add mod">
          <ac:chgData name="안 규호" userId="46952595ad2bdcc0" providerId="LiveId" clId="{3A3AD970-AAA6-4D51-85C6-B4978382CEE3}" dt="2022-01-18T16:14:54.753" v="4117"/>
          <ac:spMkLst>
            <pc:docMk/>
            <pc:sldMk cId="2421646610" sldId="287"/>
            <ac:spMk id="19" creationId="{CEC65AC4-D6DA-4FCE-ABAB-478F634AECF6}"/>
          </ac:spMkLst>
        </pc:spChg>
        <pc:spChg chg="add mod">
          <ac:chgData name="안 규호" userId="46952595ad2bdcc0" providerId="LiveId" clId="{3A3AD970-AAA6-4D51-85C6-B4978382CEE3}" dt="2022-01-18T16:16:36.229" v="4298"/>
          <ac:spMkLst>
            <pc:docMk/>
            <pc:sldMk cId="2421646610" sldId="287"/>
            <ac:spMk id="20" creationId="{683964AD-BBC9-41BA-A230-4D110563AA33}"/>
          </ac:spMkLst>
        </pc:spChg>
        <pc:spChg chg="add mod">
          <ac:chgData name="안 규호" userId="46952595ad2bdcc0" providerId="LiveId" clId="{3A3AD970-AAA6-4D51-85C6-B4978382CEE3}" dt="2022-01-18T16:17:50.566" v="4605"/>
          <ac:spMkLst>
            <pc:docMk/>
            <pc:sldMk cId="2421646610" sldId="287"/>
            <ac:spMk id="21" creationId="{6C567CB5-AC16-40F3-B40D-1ED58458D02B}"/>
          </ac:spMkLst>
        </pc:spChg>
        <pc:spChg chg="add mod">
          <ac:chgData name="안 규호" userId="46952595ad2bdcc0" providerId="LiveId" clId="{3A3AD970-AAA6-4D51-85C6-B4978382CEE3}" dt="2022-01-18T16:18:25.370" v="4754"/>
          <ac:spMkLst>
            <pc:docMk/>
            <pc:sldMk cId="2421646610" sldId="287"/>
            <ac:spMk id="22" creationId="{B272A002-7A6F-4D1C-A258-CE3D8DC758F8}"/>
          </ac:spMkLst>
        </pc:spChg>
      </pc:sldChg>
      <pc:sldChg chg="addSp modSp add mod">
        <pc:chgData name="안 규호" userId="46952595ad2bdcc0" providerId="LiveId" clId="{3A3AD970-AAA6-4D51-85C6-B4978382CEE3}" dt="2022-01-18T18:26:03.075" v="7171"/>
        <pc:sldMkLst>
          <pc:docMk/>
          <pc:sldMk cId="10618279" sldId="288"/>
        </pc:sldMkLst>
        <pc:spChg chg="add mod">
          <ac:chgData name="안 규호" userId="46952595ad2bdcc0" providerId="LiveId" clId="{3A3AD970-AAA6-4D51-85C6-B4978382CEE3}" dt="2022-01-18T16:09:15.097" v="4016" actId="13822"/>
          <ac:spMkLst>
            <pc:docMk/>
            <pc:sldMk cId="10618279" sldId="288"/>
            <ac:spMk id="9" creationId="{A9F7E944-BA38-47F1-859C-560BCDFC8C33}"/>
          </ac:spMkLst>
        </pc:spChg>
        <pc:spChg chg="add mod">
          <ac:chgData name="안 규호" userId="46952595ad2bdcc0" providerId="LiveId" clId="{3A3AD970-AAA6-4D51-85C6-B4978382CEE3}" dt="2022-01-18T16:09:35.549" v="4034" actId="122"/>
          <ac:spMkLst>
            <pc:docMk/>
            <pc:sldMk cId="10618279" sldId="288"/>
            <ac:spMk id="10" creationId="{2CC5AFEC-AD6B-40FB-9439-6464480E8718}"/>
          </ac:spMkLst>
        </pc:spChg>
        <pc:spChg chg="add mod">
          <ac:chgData name="안 규호" userId="46952595ad2bdcc0" providerId="LiveId" clId="{3A3AD970-AAA6-4D51-85C6-B4978382CEE3}" dt="2022-01-18T18:26:03.075" v="7171"/>
          <ac:spMkLst>
            <pc:docMk/>
            <pc:sldMk cId="10618279" sldId="288"/>
            <ac:spMk id="21" creationId="{7DD6ACD0-E7EF-47ED-AC9B-72BDB4D7BE2C}"/>
          </ac:spMkLst>
        </pc:spChg>
        <pc:picChg chg="add mod">
          <ac:chgData name="안 규호" userId="46952595ad2bdcc0" providerId="LiveId" clId="{3A3AD970-AAA6-4D51-85C6-B4978382CEE3}" dt="2022-01-18T16:07:12.999" v="4004" actId="1076"/>
          <ac:picMkLst>
            <pc:docMk/>
            <pc:sldMk cId="10618279" sldId="288"/>
            <ac:picMk id="3" creationId="{73AB5B44-690A-4DCF-A6F6-73611C2F607A}"/>
          </ac:picMkLst>
        </pc:picChg>
        <pc:picChg chg="add mod">
          <ac:chgData name="안 규호" userId="46952595ad2bdcc0" providerId="LiveId" clId="{3A3AD970-AAA6-4D51-85C6-B4978382CEE3}" dt="2022-01-18T16:08:02.068" v="4007" actId="1076"/>
          <ac:picMkLst>
            <pc:docMk/>
            <pc:sldMk cId="10618279" sldId="288"/>
            <ac:picMk id="6" creationId="{F73B6CC8-AF73-4A50-905A-0319F03EC713}"/>
          </ac:picMkLst>
        </pc:picChg>
        <pc:picChg chg="add mod">
          <ac:chgData name="안 규호" userId="46952595ad2bdcc0" providerId="LiveId" clId="{3A3AD970-AAA6-4D51-85C6-B4978382CEE3}" dt="2022-01-18T16:09:02.207" v="4014" actId="14100"/>
          <ac:picMkLst>
            <pc:docMk/>
            <pc:sldMk cId="10618279" sldId="288"/>
            <ac:picMk id="8" creationId="{F5F3A4D4-FF90-48B3-B3AF-F0CF6EE84159}"/>
          </ac:picMkLst>
        </pc:picChg>
      </pc:sldChg>
      <pc:sldChg chg="addSp delSp modSp add mod">
        <pc:chgData name="안 규호" userId="46952595ad2bdcc0" providerId="LiveId" clId="{3A3AD970-AAA6-4D51-85C6-B4978382CEE3}" dt="2022-01-18T16:01:41.973" v="3996" actId="1076"/>
        <pc:sldMkLst>
          <pc:docMk/>
          <pc:sldMk cId="3146372723" sldId="289"/>
        </pc:sldMkLst>
        <pc:spChg chg="add del mod">
          <ac:chgData name="안 규호" userId="46952595ad2bdcc0" providerId="LiveId" clId="{3A3AD970-AAA6-4D51-85C6-B4978382CEE3}" dt="2022-01-18T15:57:07.431" v="3907"/>
          <ac:spMkLst>
            <pc:docMk/>
            <pc:sldMk cId="3146372723" sldId="289"/>
            <ac:spMk id="21" creationId="{A1DEE26C-C59D-49F4-AA0B-8B8235C530F2}"/>
          </ac:spMkLst>
        </pc:spChg>
        <pc:spChg chg="add mod">
          <ac:chgData name="안 규호" userId="46952595ad2bdcc0" providerId="LiveId" clId="{3A3AD970-AAA6-4D51-85C6-B4978382CEE3}" dt="2022-01-18T16:01:37.164" v="3995" actId="1076"/>
          <ac:spMkLst>
            <pc:docMk/>
            <pc:sldMk cId="3146372723" sldId="289"/>
            <ac:spMk id="22" creationId="{415FEAF7-57DC-42F1-821A-84CDF04A9BB6}"/>
          </ac:spMkLst>
        </pc:spChg>
        <pc:spChg chg="add del mod">
          <ac:chgData name="안 규호" userId="46952595ad2bdcc0" providerId="LiveId" clId="{3A3AD970-AAA6-4D51-85C6-B4978382CEE3}" dt="2022-01-18T16:00:48.287" v="3976" actId="478"/>
          <ac:spMkLst>
            <pc:docMk/>
            <pc:sldMk cId="3146372723" sldId="289"/>
            <ac:spMk id="32" creationId="{7B7ED597-8316-4346-AD64-EB709543F6C0}"/>
          </ac:spMkLst>
        </pc:spChg>
        <pc:spChg chg="add mod">
          <ac:chgData name="안 규호" userId="46952595ad2bdcc0" providerId="LiveId" clId="{3A3AD970-AAA6-4D51-85C6-B4978382CEE3}" dt="2022-01-18T16:00:53.066" v="3981" actId="20577"/>
          <ac:spMkLst>
            <pc:docMk/>
            <pc:sldMk cId="3146372723" sldId="289"/>
            <ac:spMk id="34" creationId="{69B270F1-CE8E-42E6-9748-74DADFF88EF5}"/>
          </ac:spMkLst>
        </pc:spChg>
        <pc:picChg chg="add mod">
          <ac:chgData name="안 규호" userId="46952595ad2bdcc0" providerId="LiveId" clId="{3A3AD970-AAA6-4D51-85C6-B4978382CEE3}" dt="2022-01-18T16:01:34.602" v="3994" actId="1076"/>
          <ac:picMkLst>
            <pc:docMk/>
            <pc:sldMk cId="3146372723" sldId="289"/>
            <ac:picMk id="3" creationId="{EA1BD76F-C444-43F0-A1EE-86159230598D}"/>
          </ac:picMkLst>
        </pc:picChg>
        <pc:picChg chg="add mod">
          <ac:chgData name="안 규호" userId="46952595ad2bdcc0" providerId="LiveId" clId="{3A3AD970-AAA6-4D51-85C6-B4978382CEE3}" dt="2022-01-18T16:01:02.986" v="3985" actId="1076"/>
          <ac:picMkLst>
            <pc:docMk/>
            <pc:sldMk cId="3146372723" sldId="289"/>
            <ac:picMk id="8" creationId="{E2A645EF-31DF-4B2A-90DD-21BB86D032B9}"/>
          </ac:picMkLst>
        </pc:picChg>
        <pc:picChg chg="add mod">
          <ac:chgData name="안 규호" userId="46952595ad2bdcc0" providerId="LiveId" clId="{3A3AD970-AAA6-4D51-85C6-B4978382CEE3}" dt="2022-01-18T16:00:35.419" v="3973" actId="1076"/>
          <ac:picMkLst>
            <pc:docMk/>
            <pc:sldMk cId="3146372723" sldId="289"/>
            <ac:picMk id="10" creationId="{E8E65132-D75E-4EC2-B653-B3F89885E8B6}"/>
          </ac:picMkLst>
        </pc:picChg>
        <pc:picChg chg="add del mod">
          <ac:chgData name="안 규호" userId="46952595ad2bdcc0" providerId="LiveId" clId="{3A3AD970-AAA6-4D51-85C6-B4978382CEE3}" dt="2022-01-18T16:01:12.742" v="3987" actId="478"/>
          <ac:picMkLst>
            <pc:docMk/>
            <pc:sldMk cId="3146372723" sldId="289"/>
            <ac:picMk id="30" creationId="{D7EA1907-1E5A-416F-A119-7856C68ABECE}"/>
          </ac:picMkLst>
        </pc:picChg>
        <pc:picChg chg="add del mod">
          <ac:chgData name="안 규호" userId="46952595ad2bdcc0" providerId="LiveId" clId="{3A3AD970-AAA6-4D51-85C6-B4978382CEE3}" dt="2022-01-18T15:59:12.686" v="3957"/>
          <ac:picMkLst>
            <pc:docMk/>
            <pc:sldMk cId="3146372723" sldId="289"/>
            <ac:picMk id="31" creationId="{BE520776-D69A-4547-92FF-3BF1DC657431}"/>
          </ac:picMkLst>
        </pc:picChg>
        <pc:picChg chg="add mod">
          <ac:chgData name="안 규호" userId="46952595ad2bdcc0" providerId="LiveId" clId="{3A3AD970-AAA6-4D51-85C6-B4978382CEE3}" dt="2022-01-18T16:00:57.924" v="3982" actId="1076"/>
          <ac:picMkLst>
            <pc:docMk/>
            <pc:sldMk cId="3146372723" sldId="289"/>
            <ac:picMk id="33" creationId="{CDF8D0C9-A45E-4B41-9DD0-D7B87367A394}"/>
          </ac:picMkLst>
        </pc:picChg>
        <pc:cxnChg chg="add mod">
          <ac:chgData name="안 규호" userId="46952595ad2bdcc0" providerId="LiveId" clId="{3A3AD970-AAA6-4D51-85C6-B4978382CEE3}" dt="2022-01-18T15:57:50.755" v="3951" actId="208"/>
          <ac:cxnSpMkLst>
            <pc:docMk/>
            <pc:sldMk cId="3146372723" sldId="289"/>
            <ac:cxnSpMk id="6" creationId="{376EB718-FD6A-4EE7-B5EB-38A23B125233}"/>
          </ac:cxnSpMkLst>
        </pc:cxnChg>
        <pc:cxnChg chg="add mod">
          <ac:chgData name="안 규호" userId="46952595ad2bdcc0" providerId="LiveId" clId="{3A3AD970-AAA6-4D51-85C6-B4978382CEE3}" dt="2022-01-18T16:01:41.973" v="3996" actId="1076"/>
          <ac:cxnSpMkLst>
            <pc:docMk/>
            <pc:sldMk cId="3146372723" sldId="289"/>
            <ac:cxnSpMk id="35" creationId="{B8857564-C964-4A48-B5E9-F5AD5EA253AB}"/>
          </ac:cxnSpMkLst>
        </pc:cxnChg>
      </pc:sldChg>
      <pc:sldChg chg="addSp modSp add mod">
        <pc:chgData name="안 규호" userId="46952595ad2bdcc0" providerId="LiveId" clId="{3A3AD970-AAA6-4D51-85C6-B4978382CEE3}" dt="2022-01-18T16:22:41.260" v="4872" actId="208"/>
        <pc:sldMkLst>
          <pc:docMk/>
          <pc:sldMk cId="3652250718" sldId="290"/>
        </pc:sldMkLst>
        <pc:spChg chg="add mod">
          <ac:chgData name="안 규호" userId="46952595ad2bdcc0" providerId="LiveId" clId="{3A3AD970-AAA6-4D51-85C6-B4978382CEE3}" dt="2022-01-18T16:20:45.013" v="4858"/>
          <ac:spMkLst>
            <pc:docMk/>
            <pc:sldMk cId="3652250718" sldId="290"/>
            <ac:spMk id="21" creationId="{DE57684E-FB30-43F1-AAE3-6F1378EF1A01}"/>
          </ac:spMkLst>
        </pc:spChg>
        <pc:spChg chg="add mod">
          <ac:chgData name="안 규호" userId="46952595ad2bdcc0" providerId="LiveId" clId="{3A3AD970-AAA6-4D51-85C6-B4978382CEE3}" dt="2022-01-18T16:22:21.501" v="4868" actId="14100"/>
          <ac:spMkLst>
            <pc:docMk/>
            <pc:sldMk cId="3652250718" sldId="290"/>
            <ac:spMk id="24" creationId="{A5A12DE9-B849-4C4F-9A53-60648B8C70D5}"/>
          </ac:spMkLst>
        </pc:spChg>
        <pc:picChg chg="add mod">
          <ac:chgData name="안 규호" userId="46952595ad2bdcc0" providerId="LiveId" clId="{3A3AD970-AAA6-4D51-85C6-B4978382CEE3}" dt="2022-01-18T16:22:36.439" v="4871" actId="1076"/>
          <ac:picMkLst>
            <pc:docMk/>
            <pc:sldMk cId="3652250718" sldId="290"/>
            <ac:picMk id="3" creationId="{98850613-3B37-41A2-BC60-E43E2AF20777}"/>
          </ac:picMkLst>
        </pc:picChg>
        <pc:picChg chg="add mod">
          <ac:chgData name="안 규호" userId="46952595ad2bdcc0" providerId="LiveId" clId="{3A3AD970-AAA6-4D51-85C6-B4978382CEE3}" dt="2022-01-18T16:21:43.883" v="4863" actId="1076"/>
          <ac:picMkLst>
            <pc:docMk/>
            <pc:sldMk cId="3652250718" sldId="290"/>
            <ac:picMk id="6" creationId="{98AFA846-44F6-43AD-B3F9-E8E53CA6F37B}"/>
          </ac:picMkLst>
        </pc:picChg>
        <pc:cxnChg chg="add mod">
          <ac:chgData name="안 규호" userId="46952595ad2bdcc0" providerId="LiveId" clId="{3A3AD970-AAA6-4D51-85C6-B4978382CEE3}" dt="2022-01-18T16:22:41.260" v="4872" actId="208"/>
          <ac:cxnSpMkLst>
            <pc:docMk/>
            <pc:sldMk cId="3652250718" sldId="290"/>
            <ac:cxnSpMk id="8" creationId="{E494AC17-A718-45D0-8558-3C9157249414}"/>
          </ac:cxnSpMkLst>
        </pc:cxnChg>
      </pc:sldChg>
      <pc:sldChg chg="addSp modSp add mod">
        <pc:chgData name="안 규호" userId="46952595ad2bdcc0" providerId="LiveId" clId="{3A3AD970-AAA6-4D51-85C6-B4978382CEE3}" dt="2022-01-18T16:59:56.581" v="5536" actId="1076"/>
        <pc:sldMkLst>
          <pc:docMk/>
          <pc:sldMk cId="1722247801" sldId="291"/>
        </pc:sldMkLst>
        <pc:picChg chg="add mod">
          <ac:chgData name="안 규호" userId="46952595ad2bdcc0" providerId="LiveId" clId="{3A3AD970-AAA6-4D51-85C6-B4978382CEE3}" dt="2022-01-18T16:59:41.958" v="5534" actId="1076"/>
          <ac:picMkLst>
            <pc:docMk/>
            <pc:sldMk cId="1722247801" sldId="291"/>
            <ac:picMk id="3" creationId="{F68B1169-078A-45E7-B648-8D8A575BEB3C}"/>
          </ac:picMkLst>
        </pc:picChg>
        <pc:picChg chg="add mod">
          <ac:chgData name="안 규호" userId="46952595ad2bdcc0" providerId="LiveId" clId="{3A3AD970-AAA6-4D51-85C6-B4978382CEE3}" dt="2022-01-18T16:59:56.581" v="5536" actId="1076"/>
          <ac:picMkLst>
            <pc:docMk/>
            <pc:sldMk cId="1722247801" sldId="291"/>
            <ac:picMk id="6" creationId="{BFD1653C-F0E2-495E-9C47-2069E62EEED6}"/>
          </ac:picMkLst>
        </pc:picChg>
      </pc:sldChg>
      <pc:sldChg chg="addSp delSp modSp add mod">
        <pc:chgData name="안 규호" userId="46952595ad2bdcc0" providerId="LiveId" clId="{3A3AD970-AAA6-4D51-85C6-B4978382CEE3}" dt="2022-01-18T16:57:30.209" v="5437" actId="1076"/>
        <pc:sldMkLst>
          <pc:docMk/>
          <pc:sldMk cId="2525510785" sldId="292"/>
        </pc:sldMkLst>
        <pc:spChg chg="add mod">
          <ac:chgData name="안 규호" userId="46952595ad2bdcc0" providerId="LiveId" clId="{3A3AD970-AAA6-4D51-85C6-B4978382CEE3}" dt="2022-01-18T16:57:30.209" v="5437" actId="1076"/>
          <ac:spMkLst>
            <pc:docMk/>
            <pc:sldMk cId="2525510785" sldId="292"/>
            <ac:spMk id="14" creationId="{5A83DDD6-BEEE-4234-AAB7-E9F5FECCF886}"/>
          </ac:spMkLst>
        </pc:spChg>
        <pc:spChg chg="add mod">
          <ac:chgData name="안 규호" userId="46952595ad2bdcc0" providerId="LiveId" clId="{3A3AD970-AAA6-4D51-85C6-B4978382CEE3}" dt="2022-01-18T16:52:34.681" v="5318"/>
          <ac:spMkLst>
            <pc:docMk/>
            <pc:sldMk cId="2525510785" sldId="292"/>
            <ac:spMk id="19" creationId="{6DD165F9-3E5C-4058-8112-06256FAC85E1}"/>
          </ac:spMkLst>
        </pc:spChg>
        <pc:spChg chg="add del mod">
          <ac:chgData name="안 규호" userId="46952595ad2bdcc0" providerId="LiveId" clId="{3A3AD970-AAA6-4D51-85C6-B4978382CEE3}" dt="2022-01-18T16:56:54.962" v="5426" actId="478"/>
          <ac:spMkLst>
            <pc:docMk/>
            <pc:sldMk cId="2525510785" sldId="292"/>
            <ac:spMk id="31" creationId="{7C6A16DF-B310-4B86-A0BF-E52C7996A4CD}"/>
          </ac:spMkLst>
        </pc:spChg>
        <pc:spChg chg="add del mod">
          <ac:chgData name="안 규호" userId="46952595ad2bdcc0" providerId="LiveId" clId="{3A3AD970-AAA6-4D51-85C6-B4978382CEE3}" dt="2022-01-18T16:56:53.917" v="5425" actId="478"/>
          <ac:spMkLst>
            <pc:docMk/>
            <pc:sldMk cId="2525510785" sldId="292"/>
            <ac:spMk id="32" creationId="{456BA3FD-446F-4199-954C-3077C27BBE65}"/>
          </ac:spMkLst>
        </pc:spChg>
        <pc:spChg chg="add mod">
          <ac:chgData name="안 규호" userId="46952595ad2bdcc0" providerId="LiveId" clId="{3A3AD970-AAA6-4D51-85C6-B4978382CEE3}" dt="2022-01-18T16:56:39.099" v="5420" actId="1076"/>
          <ac:spMkLst>
            <pc:docMk/>
            <pc:sldMk cId="2525510785" sldId="292"/>
            <ac:spMk id="33" creationId="{AD28354C-C4C1-47C1-9313-D7B37659FD8B}"/>
          </ac:spMkLst>
        </pc:spChg>
        <pc:spChg chg="add mod">
          <ac:chgData name="안 규호" userId="46952595ad2bdcc0" providerId="LiveId" clId="{3A3AD970-AAA6-4D51-85C6-B4978382CEE3}" dt="2022-01-18T16:57:17.025" v="5434" actId="20577"/>
          <ac:spMkLst>
            <pc:docMk/>
            <pc:sldMk cId="2525510785" sldId="292"/>
            <ac:spMk id="34" creationId="{0A3FF952-6CCE-4566-805A-C0AE6B26F2AD}"/>
          </ac:spMkLst>
        </pc:spChg>
        <pc:spChg chg="add mod">
          <ac:chgData name="안 규호" userId="46952595ad2bdcc0" providerId="LiveId" clId="{3A3AD970-AAA6-4D51-85C6-B4978382CEE3}" dt="2022-01-18T16:57:12.393" v="5432" actId="20577"/>
          <ac:spMkLst>
            <pc:docMk/>
            <pc:sldMk cId="2525510785" sldId="292"/>
            <ac:spMk id="35" creationId="{C5BA5C8C-03E2-45A4-98E3-A3B8AB6A3252}"/>
          </ac:spMkLst>
        </pc:spChg>
        <pc:picChg chg="add mod">
          <ac:chgData name="안 규호" userId="46952595ad2bdcc0" providerId="LiveId" clId="{3A3AD970-AAA6-4D51-85C6-B4978382CEE3}" dt="2022-01-18T16:52:50.082" v="5321" actId="14100"/>
          <ac:picMkLst>
            <pc:docMk/>
            <pc:sldMk cId="2525510785" sldId="292"/>
            <ac:picMk id="3" creationId="{727A9F9B-F517-42AB-B891-C9A1A18AA7CF}"/>
          </ac:picMkLst>
        </pc:picChg>
        <pc:picChg chg="add mod">
          <ac:chgData name="안 규호" userId="46952595ad2bdcc0" providerId="LiveId" clId="{3A3AD970-AAA6-4D51-85C6-B4978382CEE3}" dt="2022-01-18T16:55:16.900" v="5372" actId="14100"/>
          <ac:picMkLst>
            <pc:docMk/>
            <pc:sldMk cId="2525510785" sldId="292"/>
            <ac:picMk id="6" creationId="{DC0BE5EF-2813-4A7C-8B58-612F2A85ECAC}"/>
          </ac:picMkLst>
        </pc:picChg>
        <pc:picChg chg="add mod">
          <ac:chgData name="안 규호" userId="46952595ad2bdcc0" providerId="LiveId" clId="{3A3AD970-AAA6-4D51-85C6-B4978382CEE3}" dt="2022-01-18T16:57:25.340" v="5436" actId="14100"/>
          <ac:picMkLst>
            <pc:docMk/>
            <pc:sldMk cId="2525510785" sldId="292"/>
            <ac:picMk id="8" creationId="{765A21A2-86D9-4983-9893-4FB8DE57F062}"/>
          </ac:picMkLst>
        </pc:picChg>
        <pc:picChg chg="add mod">
          <ac:chgData name="안 규호" userId="46952595ad2bdcc0" providerId="LiveId" clId="{3A3AD970-AAA6-4D51-85C6-B4978382CEE3}" dt="2022-01-18T16:55:22.036" v="5374" actId="1076"/>
          <ac:picMkLst>
            <pc:docMk/>
            <pc:sldMk cId="2525510785" sldId="292"/>
            <ac:picMk id="10" creationId="{82583C37-B328-4A7B-8FC2-A482E74E356C}"/>
          </ac:picMkLst>
        </pc:picChg>
        <pc:picChg chg="add mod">
          <ac:chgData name="안 규호" userId="46952595ad2bdcc0" providerId="LiveId" clId="{3A3AD970-AAA6-4D51-85C6-B4978382CEE3}" dt="2022-01-18T16:55:24.691" v="5375" actId="1076"/>
          <ac:picMkLst>
            <pc:docMk/>
            <pc:sldMk cId="2525510785" sldId="292"/>
            <ac:picMk id="12" creationId="{D13C559E-7BC8-4148-A751-B9F11181ECD4}"/>
          </ac:picMkLst>
        </pc:picChg>
      </pc:sldChg>
      <pc:sldChg chg="addSp delSp modSp add mod">
        <pc:chgData name="안 규호" userId="46952595ad2bdcc0" providerId="LiveId" clId="{3A3AD970-AAA6-4D51-85C6-B4978382CEE3}" dt="2022-01-18T16:51:45.001" v="5317" actId="13822"/>
        <pc:sldMkLst>
          <pc:docMk/>
          <pc:sldMk cId="615904065" sldId="293"/>
        </pc:sldMkLst>
        <pc:spChg chg="add mod">
          <ac:chgData name="안 규호" userId="46952595ad2bdcc0" providerId="LiveId" clId="{3A3AD970-AAA6-4D51-85C6-B4978382CEE3}" dt="2022-01-18T16:51:45.001" v="5317" actId="13822"/>
          <ac:spMkLst>
            <pc:docMk/>
            <pc:sldMk cId="615904065" sldId="293"/>
            <ac:spMk id="9" creationId="{CFD2CC06-8F0B-4F96-8D42-59B1E4665445}"/>
          </ac:spMkLst>
        </pc:spChg>
        <pc:spChg chg="add del mod">
          <ac:chgData name="안 규호" userId="46952595ad2bdcc0" providerId="LiveId" clId="{3A3AD970-AAA6-4D51-85C6-B4978382CEE3}" dt="2022-01-18T16:50:10.470" v="5304" actId="21"/>
          <ac:spMkLst>
            <pc:docMk/>
            <pc:sldMk cId="615904065" sldId="293"/>
            <ac:spMk id="21" creationId="{C75480F4-0C37-4228-AB6D-F17AEB44347D}"/>
          </ac:spMkLst>
        </pc:spChg>
        <pc:spChg chg="add mod">
          <ac:chgData name="안 규호" userId="46952595ad2bdcc0" providerId="LiveId" clId="{3A3AD970-AAA6-4D51-85C6-B4978382CEE3}" dt="2022-01-18T16:51:05.422" v="5311"/>
          <ac:spMkLst>
            <pc:docMk/>
            <pc:sldMk cId="615904065" sldId="293"/>
            <ac:spMk id="24" creationId="{21BB32D1-9DAC-47B9-A365-9A4F617BE3FA}"/>
          </ac:spMkLst>
        </pc:spChg>
        <pc:picChg chg="add del mod">
          <ac:chgData name="안 규호" userId="46952595ad2bdcc0" providerId="LiveId" clId="{3A3AD970-AAA6-4D51-85C6-B4978382CEE3}" dt="2022-01-18T16:49:35.346" v="5290" actId="21"/>
          <ac:picMkLst>
            <pc:docMk/>
            <pc:sldMk cId="615904065" sldId="293"/>
            <ac:picMk id="3" creationId="{844A1DA7-EDF8-4054-B6FA-733CB2B3CCF7}"/>
          </ac:picMkLst>
        </pc:picChg>
        <pc:picChg chg="add mod">
          <ac:chgData name="안 규호" userId="46952595ad2bdcc0" providerId="LiveId" clId="{3A3AD970-AAA6-4D51-85C6-B4978382CEE3}" dt="2022-01-18T16:51:13.842" v="5313" actId="14100"/>
          <ac:picMkLst>
            <pc:docMk/>
            <pc:sldMk cId="615904065" sldId="293"/>
            <ac:picMk id="6" creationId="{0FAC99AC-1642-4A4B-9A96-BB07A7F793D4}"/>
          </ac:picMkLst>
        </pc:picChg>
        <pc:picChg chg="add mod">
          <ac:chgData name="안 규호" userId="46952595ad2bdcc0" providerId="LiveId" clId="{3A3AD970-AAA6-4D51-85C6-B4978382CEE3}" dt="2022-01-18T16:51:39.329" v="5315" actId="1076"/>
          <ac:picMkLst>
            <pc:docMk/>
            <pc:sldMk cId="615904065" sldId="293"/>
            <ac:picMk id="8" creationId="{29995FED-B295-4648-BDF9-AB9BC3C3E10F}"/>
          </ac:picMkLst>
        </pc:picChg>
      </pc:sldChg>
      <pc:sldChg chg="addSp delSp modSp add mod">
        <pc:chgData name="안 규호" userId="46952595ad2bdcc0" providerId="LiveId" clId="{3A3AD970-AAA6-4D51-85C6-B4978382CEE3}" dt="2022-01-18T16:50:14.437" v="5306" actId="1076"/>
        <pc:sldMkLst>
          <pc:docMk/>
          <pc:sldMk cId="890217047" sldId="294"/>
        </pc:sldMkLst>
        <pc:spChg chg="add mod">
          <ac:chgData name="안 규호" userId="46952595ad2bdcc0" providerId="LiveId" clId="{3A3AD970-AAA6-4D51-85C6-B4978382CEE3}" dt="2022-01-18T16:35:39.889" v="4940" actId="14100"/>
          <ac:spMkLst>
            <pc:docMk/>
            <pc:sldMk cId="890217047" sldId="294"/>
            <ac:spMk id="21" creationId="{7C071C72-F731-4B7F-B33E-CB1238F9CE6D}"/>
          </ac:spMkLst>
        </pc:spChg>
        <pc:spChg chg="add mod">
          <ac:chgData name="안 규호" userId="46952595ad2bdcc0" providerId="LiveId" clId="{3A3AD970-AAA6-4D51-85C6-B4978382CEE3}" dt="2022-01-18T16:36:03.304" v="4979" actId="14100"/>
          <ac:spMkLst>
            <pc:docMk/>
            <pc:sldMk cId="890217047" sldId="294"/>
            <ac:spMk id="22" creationId="{7225340E-B52E-4BEE-A752-D7C8DB3F05A9}"/>
          </ac:spMkLst>
        </pc:spChg>
        <pc:spChg chg="add mod">
          <ac:chgData name="안 규호" userId="46952595ad2bdcc0" providerId="LiveId" clId="{3A3AD970-AAA6-4D51-85C6-B4978382CEE3}" dt="2022-01-18T16:39:29.707" v="5024"/>
          <ac:spMkLst>
            <pc:docMk/>
            <pc:sldMk cId="890217047" sldId="294"/>
            <ac:spMk id="26" creationId="{4E194261-48DC-4207-8710-8AC5B13C69C8}"/>
          </ac:spMkLst>
        </pc:spChg>
        <pc:spChg chg="add mod">
          <ac:chgData name="안 규호" userId="46952595ad2bdcc0" providerId="LiveId" clId="{3A3AD970-AAA6-4D51-85C6-B4978382CEE3}" dt="2022-01-18T16:49:53.940" v="5296" actId="1076"/>
          <ac:spMkLst>
            <pc:docMk/>
            <pc:sldMk cId="890217047" sldId="294"/>
            <ac:spMk id="30" creationId="{8EB4F483-05BD-49D0-A9B6-F4230DA4D28B}"/>
          </ac:spMkLst>
        </pc:spChg>
        <pc:spChg chg="add mod">
          <ac:chgData name="안 규호" userId="46952595ad2bdcc0" providerId="LiveId" clId="{3A3AD970-AAA6-4D51-85C6-B4978382CEE3}" dt="2022-01-18T16:49:58.221" v="5298" actId="1076"/>
          <ac:spMkLst>
            <pc:docMk/>
            <pc:sldMk cId="890217047" sldId="294"/>
            <ac:spMk id="31" creationId="{0DA5A8E0-ADF1-49FA-A19B-876269A9433A}"/>
          </ac:spMkLst>
        </pc:spChg>
        <pc:spChg chg="add mod">
          <ac:chgData name="안 규호" userId="46952595ad2bdcc0" providerId="LiveId" clId="{3A3AD970-AAA6-4D51-85C6-B4978382CEE3}" dt="2022-01-18T16:50:14.437" v="5306" actId="1076"/>
          <ac:spMkLst>
            <pc:docMk/>
            <pc:sldMk cId="890217047" sldId="294"/>
            <ac:spMk id="36" creationId="{9B8489BD-0219-4674-A0DB-25AB13FD6B96}"/>
          </ac:spMkLst>
        </pc:spChg>
        <pc:picChg chg="add mod">
          <ac:chgData name="안 규호" userId="46952595ad2bdcc0" providerId="LiveId" clId="{3A3AD970-AAA6-4D51-85C6-B4978382CEE3}" dt="2022-01-18T16:34:38.155" v="4878" actId="14100"/>
          <ac:picMkLst>
            <pc:docMk/>
            <pc:sldMk cId="890217047" sldId="294"/>
            <ac:picMk id="3" creationId="{8F038E96-FEB4-41E8-B6EC-375C6AB24B7E}"/>
          </ac:picMkLst>
        </pc:picChg>
        <pc:picChg chg="add mod">
          <ac:chgData name="안 규호" userId="46952595ad2bdcc0" providerId="LiveId" clId="{3A3AD970-AAA6-4D51-85C6-B4978382CEE3}" dt="2022-01-18T16:39:06.095" v="4984" actId="14100"/>
          <ac:picMkLst>
            <pc:docMk/>
            <pc:sldMk cId="890217047" sldId="294"/>
            <ac:picMk id="6" creationId="{B1951D43-4F07-48EE-AF50-9AB4BF3E0D0A}"/>
          </ac:picMkLst>
        </pc:picChg>
        <pc:picChg chg="add mod">
          <ac:chgData name="안 규호" userId="46952595ad2bdcc0" providerId="LiveId" clId="{3A3AD970-AAA6-4D51-85C6-B4978382CEE3}" dt="2022-01-18T16:47:30.323" v="5205" actId="14100"/>
          <ac:picMkLst>
            <pc:docMk/>
            <pc:sldMk cId="890217047" sldId="294"/>
            <ac:picMk id="8" creationId="{7FB2574B-F667-4459-A1CB-54575599CE61}"/>
          </ac:picMkLst>
        </pc:picChg>
        <pc:picChg chg="add mod">
          <ac:chgData name="안 규호" userId="46952595ad2bdcc0" providerId="LiveId" clId="{3A3AD970-AAA6-4D51-85C6-B4978382CEE3}" dt="2022-01-18T16:49:56.469" v="5297" actId="1076"/>
          <ac:picMkLst>
            <pc:docMk/>
            <pc:sldMk cId="890217047" sldId="294"/>
            <ac:picMk id="10" creationId="{E8C76C2C-7FC1-4B7A-904A-26C618053456}"/>
          </ac:picMkLst>
        </pc:picChg>
        <pc:picChg chg="add mod">
          <ac:chgData name="안 규호" userId="46952595ad2bdcc0" providerId="LiveId" clId="{3A3AD970-AAA6-4D51-85C6-B4978382CEE3}" dt="2022-01-18T16:50:00.011" v="5299" actId="1076"/>
          <ac:picMkLst>
            <pc:docMk/>
            <pc:sldMk cId="890217047" sldId="294"/>
            <ac:picMk id="12" creationId="{46E1D002-9861-4E5D-9374-CBB4DD1F2074}"/>
          </ac:picMkLst>
        </pc:picChg>
        <pc:picChg chg="add del mod">
          <ac:chgData name="안 규호" userId="46952595ad2bdcc0" providerId="LiveId" clId="{3A3AD970-AAA6-4D51-85C6-B4978382CEE3}" dt="2022-01-18T16:49:51.709" v="5295" actId="478"/>
          <ac:picMkLst>
            <pc:docMk/>
            <pc:sldMk cId="890217047" sldId="294"/>
            <ac:picMk id="34" creationId="{9A94CA23-B93A-4715-9F16-F43936E7A623}"/>
          </ac:picMkLst>
        </pc:picChg>
        <pc:picChg chg="add mod">
          <ac:chgData name="안 규호" userId="46952595ad2bdcc0" providerId="LiveId" clId="{3A3AD970-AAA6-4D51-85C6-B4978382CEE3}" dt="2022-01-18T16:50:07.767" v="5303" actId="1076"/>
          <ac:picMkLst>
            <pc:docMk/>
            <pc:sldMk cId="890217047" sldId="294"/>
            <ac:picMk id="35" creationId="{46841ECB-9E66-4AA3-BF13-21242734B605}"/>
          </ac:picMkLst>
        </pc:picChg>
      </pc:sldChg>
      <pc:sldChg chg="addSp delSp modSp add mod ord">
        <pc:chgData name="안 규호" userId="46952595ad2bdcc0" providerId="LiveId" clId="{3A3AD970-AAA6-4D51-85C6-B4978382CEE3}" dt="2022-01-18T16:20:33.039" v="4823"/>
        <pc:sldMkLst>
          <pc:docMk/>
          <pc:sldMk cId="2307207471" sldId="295"/>
        </pc:sldMkLst>
        <pc:spChg chg="mod">
          <ac:chgData name="안 규호" userId="46952595ad2bdcc0" providerId="LiveId" clId="{3A3AD970-AAA6-4D51-85C6-B4978382CEE3}" dt="2022-01-18T16:19:08.945" v="4819"/>
          <ac:spMkLst>
            <pc:docMk/>
            <pc:sldMk cId="2307207471" sldId="295"/>
            <ac:spMk id="5" creationId="{00000000-0000-0000-0000-000000000000}"/>
          </ac:spMkLst>
        </pc:spChg>
        <pc:spChg chg="add del mod">
          <ac:chgData name="안 규호" userId="46952595ad2bdcc0" providerId="LiveId" clId="{3A3AD970-AAA6-4D51-85C6-B4978382CEE3}" dt="2022-01-18T16:20:33.039" v="4823"/>
          <ac:spMkLst>
            <pc:docMk/>
            <pc:sldMk cId="2307207471" sldId="295"/>
            <ac:spMk id="19" creationId="{ED7DEFF1-7886-4F24-A99B-7D06C0C7C48E}"/>
          </ac:spMkLst>
        </pc:spChg>
      </pc:sldChg>
      <pc:sldChg chg="modSp add mod ord">
        <pc:chgData name="안 규호" userId="46952595ad2bdcc0" providerId="LiveId" clId="{3A3AD970-AAA6-4D51-85C6-B4978382CEE3}" dt="2022-01-18T16:58:26.417" v="5527"/>
        <pc:sldMkLst>
          <pc:docMk/>
          <pc:sldMk cId="3820735707" sldId="296"/>
        </pc:sldMkLst>
        <pc:spChg chg="mod">
          <ac:chgData name="안 규호" userId="46952595ad2bdcc0" providerId="LiveId" clId="{3A3AD970-AAA6-4D51-85C6-B4978382CEE3}" dt="2022-01-18T16:58:26.417" v="5527"/>
          <ac:spMkLst>
            <pc:docMk/>
            <pc:sldMk cId="3820735707" sldId="296"/>
            <ac:spMk id="5" creationId="{00000000-0000-0000-0000-000000000000}"/>
          </ac:spMkLst>
        </pc:spChg>
      </pc:sldChg>
      <pc:sldChg chg="addSp modSp add mod">
        <pc:chgData name="안 규호" userId="46952595ad2bdcc0" providerId="LiveId" clId="{3A3AD970-AAA6-4D51-85C6-B4978382CEE3}" dt="2022-01-18T17:20:21.118" v="5948"/>
        <pc:sldMkLst>
          <pc:docMk/>
          <pc:sldMk cId="427499195" sldId="297"/>
        </pc:sldMkLst>
        <pc:spChg chg="add mod">
          <ac:chgData name="안 규호" userId="46952595ad2bdcc0" providerId="LiveId" clId="{3A3AD970-AAA6-4D51-85C6-B4978382CEE3}" dt="2022-01-18T17:20:21.118" v="5948"/>
          <ac:spMkLst>
            <pc:docMk/>
            <pc:sldMk cId="427499195" sldId="297"/>
            <ac:spMk id="9" creationId="{588C9A19-776D-4E64-85A6-6CB1BF54F68A}"/>
          </ac:spMkLst>
        </pc:spChg>
        <pc:spChg chg="add mod">
          <ac:chgData name="안 규호" userId="46952595ad2bdcc0" providerId="LiveId" clId="{3A3AD970-AAA6-4D51-85C6-B4978382CEE3}" dt="2022-01-18T17:18:23.464" v="5895"/>
          <ac:spMkLst>
            <pc:docMk/>
            <pc:sldMk cId="427499195" sldId="297"/>
            <ac:spMk id="19" creationId="{10655849-AFCF-496B-AFA9-6479EE2726FC}"/>
          </ac:spMkLst>
        </pc:spChg>
        <pc:spChg chg="add mod">
          <ac:chgData name="안 규호" userId="46952595ad2bdcc0" providerId="LiveId" clId="{3A3AD970-AAA6-4D51-85C6-B4978382CEE3}" dt="2022-01-18T17:19:48.958" v="5928" actId="14100"/>
          <ac:spMkLst>
            <pc:docMk/>
            <pc:sldMk cId="427499195" sldId="297"/>
            <ac:spMk id="24" creationId="{7A956EB7-93F5-4583-BBA6-5B52944ACCA0}"/>
          </ac:spMkLst>
        </pc:spChg>
        <pc:picChg chg="add mod">
          <ac:chgData name="안 규호" userId="46952595ad2bdcc0" providerId="LiveId" clId="{3A3AD970-AAA6-4D51-85C6-B4978382CEE3}" dt="2022-01-18T17:19:12.323" v="5899" actId="14100"/>
          <ac:picMkLst>
            <pc:docMk/>
            <pc:sldMk cId="427499195" sldId="297"/>
            <ac:picMk id="3" creationId="{BE2D1022-14B3-435D-A771-76BC3262AC60}"/>
          </ac:picMkLst>
        </pc:picChg>
        <pc:picChg chg="add mod">
          <ac:chgData name="안 규호" userId="46952595ad2bdcc0" providerId="LiveId" clId="{3A3AD970-AAA6-4D51-85C6-B4978382CEE3}" dt="2022-01-18T17:19:34.958" v="5903" actId="1076"/>
          <ac:picMkLst>
            <pc:docMk/>
            <pc:sldMk cId="427499195" sldId="297"/>
            <ac:picMk id="6" creationId="{3D629EDF-6B72-47DA-8DED-C54B6BC9BC04}"/>
          </ac:picMkLst>
        </pc:picChg>
        <pc:picChg chg="add mod">
          <ac:chgData name="안 규호" userId="46952595ad2bdcc0" providerId="LiveId" clId="{3A3AD970-AAA6-4D51-85C6-B4978382CEE3}" dt="2022-01-18T17:20:10.356" v="5930" actId="1076"/>
          <ac:picMkLst>
            <pc:docMk/>
            <pc:sldMk cId="427499195" sldId="297"/>
            <ac:picMk id="8" creationId="{FCDC9369-8F45-4724-BFE6-F2E354D6AB2F}"/>
          </ac:picMkLst>
        </pc:picChg>
      </pc:sldChg>
      <pc:sldChg chg="addSp modSp add mod">
        <pc:chgData name="안 규호" userId="46952595ad2bdcc0" providerId="LiveId" clId="{3A3AD970-AAA6-4D51-85C6-B4978382CEE3}" dt="2022-01-18T17:13:37.216" v="5847" actId="122"/>
        <pc:sldMkLst>
          <pc:docMk/>
          <pc:sldMk cId="478644597" sldId="298"/>
        </pc:sldMkLst>
        <pc:spChg chg="add mod">
          <ac:chgData name="안 규호" userId="46952595ad2bdcc0" providerId="LiveId" clId="{3A3AD970-AAA6-4D51-85C6-B4978382CEE3}" dt="2022-01-18T17:13:37.216" v="5847" actId="122"/>
          <ac:spMkLst>
            <pc:docMk/>
            <pc:sldMk cId="478644597" sldId="298"/>
            <ac:spMk id="11" creationId="{68B2DB99-41CD-4554-901C-5AE04AFE50F7}"/>
          </ac:spMkLst>
        </pc:spChg>
        <pc:spChg chg="add mod">
          <ac:chgData name="안 규호" userId="46952595ad2bdcc0" providerId="LiveId" clId="{3A3AD970-AAA6-4D51-85C6-B4978382CEE3}" dt="2022-01-18T17:12:14.363" v="5815"/>
          <ac:spMkLst>
            <pc:docMk/>
            <pc:sldMk cId="478644597" sldId="298"/>
            <ac:spMk id="21" creationId="{EF849998-A9B3-4346-8188-42785D9309A3}"/>
          </ac:spMkLst>
        </pc:spChg>
        <pc:picChg chg="add mod">
          <ac:chgData name="안 규호" userId="46952595ad2bdcc0" providerId="LiveId" clId="{3A3AD970-AAA6-4D51-85C6-B4978382CEE3}" dt="2022-01-18T17:11:40.746" v="5737" actId="14100"/>
          <ac:picMkLst>
            <pc:docMk/>
            <pc:sldMk cId="478644597" sldId="298"/>
            <ac:picMk id="3" creationId="{D1BF1957-6CE9-40A1-8116-D7B57D8AFE2B}"/>
          </ac:picMkLst>
        </pc:picChg>
        <pc:picChg chg="add mod">
          <ac:chgData name="안 규호" userId="46952595ad2bdcc0" providerId="LiveId" clId="{3A3AD970-AAA6-4D51-85C6-B4978382CEE3}" dt="2022-01-18T17:12:48.178" v="5821" actId="1076"/>
          <ac:picMkLst>
            <pc:docMk/>
            <pc:sldMk cId="478644597" sldId="298"/>
            <ac:picMk id="6" creationId="{DF6B5A20-C109-4D07-A67F-443BBEBBFF1D}"/>
          </ac:picMkLst>
        </pc:picChg>
        <pc:picChg chg="add mod">
          <ac:chgData name="안 규호" userId="46952595ad2bdcc0" providerId="LiveId" clId="{3A3AD970-AAA6-4D51-85C6-B4978382CEE3}" dt="2022-01-18T17:12:49.560" v="5822" actId="1076"/>
          <ac:picMkLst>
            <pc:docMk/>
            <pc:sldMk cId="478644597" sldId="298"/>
            <ac:picMk id="8" creationId="{00990C58-015E-4721-8B30-0A462201B662}"/>
          </ac:picMkLst>
        </pc:picChg>
        <pc:cxnChg chg="add mod">
          <ac:chgData name="안 규호" userId="46952595ad2bdcc0" providerId="LiveId" clId="{3A3AD970-AAA6-4D51-85C6-B4978382CEE3}" dt="2022-01-18T17:13:12.124" v="5825" actId="1076"/>
          <ac:cxnSpMkLst>
            <pc:docMk/>
            <pc:sldMk cId="478644597" sldId="298"/>
            <ac:cxnSpMk id="10" creationId="{B26A6AF0-8DC5-4102-A987-80BEFFA5D4BF}"/>
          </ac:cxnSpMkLst>
        </pc:cxnChg>
      </pc:sldChg>
      <pc:sldChg chg="addSp delSp modSp add mod">
        <pc:chgData name="안 규호" userId="46952595ad2bdcc0" providerId="LiveId" clId="{3A3AD970-AAA6-4D51-85C6-B4978382CEE3}" dt="2022-01-18T17:10:57.961" v="5732" actId="1076"/>
        <pc:sldMkLst>
          <pc:docMk/>
          <pc:sldMk cId="3260950259" sldId="299"/>
        </pc:sldMkLst>
        <pc:spChg chg="add del">
          <ac:chgData name="안 규호" userId="46952595ad2bdcc0" providerId="LiveId" clId="{3A3AD970-AAA6-4D51-85C6-B4978382CEE3}" dt="2022-01-18T17:09:32.764" v="5719" actId="11529"/>
          <ac:spMkLst>
            <pc:docMk/>
            <pc:sldMk cId="3260950259" sldId="299"/>
            <ac:spMk id="7" creationId="{84931DB2-A24A-4343-8E3A-CA6A4F188D29}"/>
          </ac:spMkLst>
        </pc:spChg>
        <pc:spChg chg="add del">
          <ac:chgData name="안 규호" userId="46952595ad2bdcc0" providerId="LiveId" clId="{3A3AD970-AAA6-4D51-85C6-B4978382CEE3}" dt="2022-01-18T17:09:38.603" v="5721" actId="11529"/>
          <ac:spMkLst>
            <pc:docMk/>
            <pc:sldMk cId="3260950259" sldId="299"/>
            <ac:spMk id="8" creationId="{F52F9BB8-AD1F-4EBE-B5C4-50795060EE0E}"/>
          </ac:spMkLst>
        </pc:spChg>
        <pc:spChg chg="add mod">
          <ac:chgData name="안 규호" userId="46952595ad2bdcc0" providerId="LiveId" clId="{3A3AD970-AAA6-4D51-85C6-B4978382CEE3}" dt="2022-01-18T17:09:51.795" v="5723" actId="13822"/>
          <ac:spMkLst>
            <pc:docMk/>
            <pc:sldMk cId="3260950259" sldId="299"/>
            <ac:spMk id="9" creationId="{E4E0F451-8310-4723-AB03-DB2DEAB10793}"/>
          </ac:spMkLst>
        </pc:spChg>
        <pc:spChg chg="add mod">
          <ac:chgData name="안 규호" userId="46952595ad2bdcc0" providerId="LiveId" clId="{3A3AD970-AAA6-4D51-85C6-B4978382CEE3}" dt="2022-01-18T17:08:46.056" v="5714" actId="14100"/>
          <ac:spMkLst>
            <pc:docMk/>
            <pc:sldMk cId="3260950259" sldId="299"/>
            <ac:spMk id="21" creationId="{3E97C2E6-B520-435C-A6A7-CF500EFBCBD0}"/>
          </ac:spMkLst>
        </pc:spChg>
        <pc:picChg chg="add mod">
          <ac:chgData name="안 규호" userId="46952595ad2bdcc0" providerId="LiveId" clId="{3A3AD970-AAA6-4D51-85C6-B4978382CEE3}" dt="2022-01-18T17:08:29.282" v="5679" actId="1076"/>
          <ac:picMkLst>
            <pc:docMk/>
            <pc:sldMk cId="3260950259" sldId="299"/>
            <ac:picMk id="3" creationId="{1B57645F-D68F-4A9C-A597-95326F36A94D}"/>
          </ac:picMkLst>
        </pc:picChg>
        <pc:picChg chg="add mod">
          <ac:chgData name="안 규호" userId="46952595ad2bdcc0" providerId="LiveId" clId="{3A3AD970-AAA6-4D51-85C6-B4978382CEE3}" dt="2022-01-18T17:09:25.546" v="5717" actId="1076"/>
          <ac:picMkLst>
            <pc:docMk/>
            <pc:sldMk cId="3260950259" sldId="299"/>
            <ac:picMk id="6" creationId="{8A9C3FFC-E318-4041-9555-1EFCFFC8410C}"/>
          </ac:picMkLst>
        </pc:picChg>
        <pc:picChg chg="add mod">
          <ac:chgData name="안 규호" userId="46952595ad2bdcc0" providerId="LiveId" clId="{3A3AD970-AAA6-4D51-85C6-B4978382CEE3}" dt="2022-01-18T17:10:57.961" v="5732" actId="1076"/>
          <ac:picMkLst>
            <pc:docMk/>
            <pc:sldMk cId="3260950259" sldId="299"/>
            <ac:picMk id="19" creationId="{E3B3229D-B8DA-427E-991A-B60BA5E50FF9}"/>
          </ac:picMkLst>
        </pc:picChg>
        <pc:cxnChg chg="add mod">
          <ac:chgData name="안 규호" userId="46952595ad2bdcc0" providerId="LiveId" clId="{3A3AD970-AAA6-4D51-85C6-B4978382CEE3}" dt="2022-01-18T17:10:08.981" v="5726" actId="14100"/>
          <ac:cxnSpMkLst>
            <pc:docMk/>
            <pc:sldMk cId="3260950259" sldId="299"/>
            <ac:cxnSpMk id="11" creationId="{1804A747-945B-4992-837F-A947E44667C7}"/>
          </ac:cxnSpMkLst>
        </pc:cxnChg>
      </pc:sldChg>
      <pc:sldChg chg="addSp delSp modSp add mod">
        <pc:chgData name="안 규호" userId="46952595ad2bdcc0" providerId="LiveId" clId="{3A3AD970-AAA6-4D51-85C6-B4978382CEE3}" dt="2022-01-18T17:06:01.703" v="5676" actId="14100"/>
        <pc:sldMkLst>
          <pc:docMk/>
          <pc:sldMk cId="1765535090" sldId="300"/>
        </pc:sldMkLst>
        <pc:spChg chg="add mod">
          <ac:chgData name="안 규호" userId="46952595ad2bdcc0" providerId="LiveId" clId="{3A3AD970-AAA6-4D51-85C6-B4978382CEE3}" dt="2022-01-18T17:06:01.703" v="5676" actId="14100"/>
          <ac:spMkLst>
            <pc:docMk/>
            <pc:sldMk cId="1765535090" sldId="300"/>
            <ac:spMk id="9" creationId="{42CDA569-4085-4AB0-8890-7560530B44DC}"/>
          </ac:spMkLst>
        </pc:spChg>
        <pc:picChg chg="add del mod">
          <ac:chgData name="안 규호" userId="46952595ad2bdcc0" providerId="LiveId" clId="{3A3AD970-AAA6-4D51-85C6-B4978382CEE3}" dt="2022-01-18T17:01:03.514" v="5541" actId="478"/>
          <ac:picMkLst>
            <pc:docMk/>
            <pc:sldMk cId="1765535090" sldId="300"/>
            <ac:picMk id="3" creationId="{32A130A9-1386-4F36-BBCA-5CA61F4C93F1}"/>
          </ac:picMkLst>
        </pc:picChg>
        <pc:picChg chg="add mod">
          <ac:chgData name="안 규호" userId="46952595ad2bdcc0" providerId="LiveId" clId="{3A3AD970-AAA6-4D51-85C6-B4978382CEE3}" dt="2022-01-18T17:01:46.337" v="5548" actId="1076"/>
          <ac:picMkLst>
            <pc:docMk/>
            <pc:sldMk cId="1765535090" sldId="300"/>
            <ac:picMk id="6" creationId="{7660F869-4398-4065-94F6-46C724ACA5E1}"/>
          </ac:picMkLst>
        </pc:picChg>
        <pc:picChg chg="add mod">
          <ac:chgData name="안 규호" userId="46952595ad2bdcc0" providerId="LiveId" clId="{3A3AD970-AAA6-4D51-85C6-B4978382CEE3}" dt="2022-01-18T17:01:42.834" v="5546" actId="1076"/>
          <ac:picMkLst>
            <pc:docMk/>
            <pc:sldMk cId="1765535090" sldId="300"/>
            <ac:picMk id="8" creationId="{232B131C-C784-4100-9B86-0468E9FC0E6E}"/>
          </ac:picMkLst>
        </pc:picChg>
        <pc:picChg chg="add mod">
          <ac:chgData name="안 규호" userId="46952595ad2bdcc0" providerId="LiveId" clId="{3A3AD970-AAA6-4D51-85C6-B4978382CEE3}" dt="2022-01-18T17:05:04.230" v="5609" actId="1076"/>
          <ac:picMkLst>
            <pc:docMk/>
            <pc:sldMk cId="1765535090" sldId="300"/>
            <ac:picMk id="11" creationId="{FADA8E91-52D5-40E1-BCC4-9AEFEA25BB02}"/>
          </ac:picMkLst>
        </pc:picChg>
        <pc:picChg chg="add mod">
          <ac:chgData name="안 규호" userId="46952595ad2bdcc0" providerId="LiveId" clId="{3A3AD970-AAA6-4D51-85C6-B4978382CEE3}" dt="2022-01-18T17:05:39.781" v="5625" actId="1076"/>
          <ac:picMkLst>
            <pc:docMk/>
            <pc:sldMk cId="1765535090" sldId="300"/>
            <ac:picMk id="14" creationId="{591863CD-BEC8-4D67-B9B4-BB99A7436744}"/>
          </ac:picMkLst>
        </pc:picChg>
      </pc:sldChg>
      <pc:sldChg chg="add del">
        <pc:chgData name="안 규호" userId="46952595ad2bdcc0" providerId="LiveId" clId="{3A3AD970-AAA6-4D51-85C6-B4978382CEE3}" dt="2022-01-18T18:25:35.577" v="7149" actId="47"/>
        <pc:sldMkLst>
          <pc:docMk/>
          <pc:sldMk cId="4077289351" sldId="301"/>
        </pc:sldMkLst>
      </pc:sldChg>
      <pc:sldChg chg="add del">
        <pc:chgData name="안 규호" userId="46952595ad2bdcc0" providerId="LiveId" clId="{3A3AD970-AAA6-4D51-85C6-B4978382CEE3}" dt="2022-01-18T18:25:34.666" v="7148" actId="47"/>
        <pc:sldMkLst>
          <pc:docMk/>
          <pc:sldMk cId="3986620061" sldId="302"/>
        </pc:sldMkLst>
      </pc:sldChg>
      <pc:sldChg chg="addSp modSp add mod">
        <pc:chgData name="안 규호" userId="46952595ad2bdcc0" providerId="LiveId" clId="{3A3AD970-AAA6-4D51-85C6-B4978382CEE3}" dt="2022-01-18T18:08:40.526" v="6248"/>
        <pc:sldMkLst>
          <pc:docMk/>
          <pc:sldMk cId="2865936378" sldId="303"/>
        </pc:sldMkLst>
        <pc:spChg chg="add mod">
          <ac:chgData name="안 규호" userId="46952595ad2bdcc0" providerId="LiveId" clId="{3A3AD970-AAA6-4D51-85C6-B4978382CEE3}" dt="2022-01-18T17:20:47.278" v="6003" actId="14100"/>
          <ac:spMkLst>
            <pc:docMk/>
            <pc:sldMk cId="2865936378" sldId="303"/>
            <ac:spMk id="19" creationId="{E73E53B8-0878-426A-BEA8-EABCD0952184}"/>
          </ac:spMkLst>
        </pc:spChg>
        <pc:spChg chg="add mod">
          <ac:chgData name="안 규호" userId="46952595ad2bdcc0" providerId="LiveId" clId="{3A3AD970-AAA6-4D51-85C6-B4978382CEE3}" dt="2022-01-18T17:25:48.666" v="6093" actId="1076"/>
          <ac:spMkLst>
            <pc:docMk/>
            <pc:sldMk cId="2865936378" sldId="303"/>
            <ac:spMk id="22" creationId="{3C017A6D-BABC-4D4B-B350-F0CC6584B644}"/>
          </ac:spMkLst>
        </pc:spChg>
        <pc:spChg chg="add mod">
          <ac:chgData name="안 규호" userId="46952595ad2bdcc0" providerId="LiveId" clId="{3A3AD970-AAA6-4D51-85C6-B4978382CEE3}" dt="2022-01-18T18:08:28.639" v="6189"/>
          <ac:spMkLst>
            <pc:docMk/>
            <pc:sldMk cId="2865936378" sldId="303"/>
            <ac:spMk id="23" creationId="{654BC458-F637-40B3-B19B-D41C1FDE2E35}"/>
          </ac:spMkLst>
        </pc:spChg>
        <pc:spChg chg="add mod">
          <ac:chgData name="안 규호" userId="46952595ad2bdcc0" providerId="LiveId" clId="{3A3AD970-AAA6-4D51-85C6-B4978382CEE3}" dt="2022-01-18T18:08:40.526" v="6248"/>
          <ac:spMkLst>
            <pc:docMk/>
            <pc:sldMk cId="2865936378" sldId="303"/>
            <ac:spMk id="24" creationId="{CAF46F44-957D-419C-AB12-844006EFE202}"/>
          </ac:spMkLst>
        </pc:spChg>
        <pc:picChg chg="add mod">
          <ac:chgData name="안 규호" userId="46952595ad2bdcc0" providerId="LiveId" clId="{3A3AD970-AAA6-4D51-85C6-B4978382CEE3}" dt="2022-01-18T17:21:16.502" v="6005" actId="1076"/>
          <ac:picMkLst>
            <pc:docMk/>
            <pc:sldMk cId="2865936378" sldId="303"/>
            <ac:picMk id="3" creationId="{E68756D0-257F-4B09-B902-D4B042291415}"/>
          </ac:picMkLst>
        </pc:picChg>
      </pc:sldChg>
      <pc:sldChg chg="addSp modSp add mod ord">
        <pc:chgData name="안 규호" userId="46952595ad2bdcc0" providerId="LiveId" clId="{3A3AD970-AAA6-4D51-85C6-B4978382CEE3}" dt="2022-01-18T18:25:31.737" v="7147" actId="14100"/>
        <pc:sldMkLst>
          <pc:docMk/>
          <pc:sldMk cId="968345629" sldId="304"/>
        </pc:sldMkLst>
        <pc:spChg chg="mod">
          <ac:chgData name="안 규호" userId="46952595ad2bdcc0" providerId="LiveId" clId="{3A3AD970-AAA6-4D51-85C6-B4978382CEE3}" dt="2022-01-18T18:20:48.260" v="6278" actId="20577"/>
          <ac:spMkLst>
            <pc:docMk/>
            <pc:sldMk cId="968345629" sldId="304"/>
            <ac:spMk id="5" creationId="{00000000-0000-0000-0000-000000000000}"/>
          </ac:spMkLst>
        </pc:spChg>
        <pc:spChg chg="add mod">
          <ac:chgData name="안 규호" userId="46952595ad2bdcc0" providerId="LiveId" clId="{3A3AD970-AAA6-4D51-85C6-B4978382CEE3}" dt="2022-01-18T18:20:55.004" v="6281" actId="14100"/>
          <ac:spMkLst>
            <pc:docMk/>
            <pc:sldMk cId="968345629" sldId="304"/>
            <ac:spMk id="19" creationId="{E5D498D1-C5EA-41CB-8EED-989381365E35}"/>
          </ac:spMkLst>
        </pc:spChg>
        <pc:spChg chg="add mod">
          <ac:chgData name="안 규호" userId="46952595ad2bdcc0" providerId="LiveId" clId="{3A3AD970-AAA6-4D51-85C6-B4978382CEE3}" dt="2022-01-18T18:23:38.400" v="6538" actId="20577"/>
          <ac:spMkLst>
            <pc:docMk/>
            <pc:sldMk cId="968345629" sldId="304"/>
            <ac:spMk id="20" creationId="{9D317AE2-1D60-4B92-A749-4B6B02E703F8}"/>
          </ac:spMkLst>
        </pc:spChg>
        <pc:spChg chg="add mod">
          <ac:chgData name="안 규호" userId="46952595ad2bdcc0" providerId="LiveId" clId="{3A3AD970-AAA6-4D51-85C6-B4978382CEE3}" dt="2022-01-18T18:23:35.816" v="6534" actId="14100"/>
          <ac:spMkLst>
            <pc:docMk/>
            <pc:sldMk cId="968345629" sldId="304"/>
            <ac:spMk id="21" creationId="{F8AC3C38-60CA-4A04-AF78-45628EFA5522}"/>
          </ac:spMkLst>
        </pc:spChg>
        <pc:spChg chg="add mod">
          <ac:chgData name="안 규호" userId="46952595ad2bdcc0" providerId="LiveId" clId="{3A3AD970-AAA6-4D51-85C6-B4978382CEE3}" dt="2022-01-18T18:24:05.081" v="6682"/>
          <ac:spMkLst>
            <pc:docMk/>
            <pc:sldMk cId="968345629" sldId="304"/>
            <ac:spMk id="22" creationId="{F4740C62-5FE4-48B9-913C-039467AE37BE}"/>
          </ac:spMkLst>
        </pc:spChg>
        <pc:spChg chg="add mod">
          <ac:chgData name="안 규호" userId="46952595ad2bdcc0" providerId="LiveId" clId="{3A3AD970-AAA6-4D51-85C6-B4978382CEE3}" dt="2022-01-18T18:24:26.671" v="6802" actId="14100"/>
          <ac:spMkLst>
            <pc:docMk/>
            <pc:sldMk cId="968345629" sldId="304"/>
            <ac:spMk id="23" creationId="{3E6817C7-7E9A-432D-BE55-1BE221D20174}"/>
          </ac:spMkLst>
        </pc:spChg>
        <pc:spChg chg="add mod">
          <ac:chgData name="안 규호" userId="46952595ad2bdcc0" providerId="LiveId" clId="{3A3AD970-AAA6-4D51-85C6-B4978382CEE3}" dt="2022-01-18T18:24:44.508" v="6911"/>
          <ac:spMkLst>
            <pc:docMk/>
            <pc:sldMk cId="968345629" sldId="304"/>
            <ac:spMk id="24" creationId="{DDEA6234-E511-4B17-90B3-95FA2A5D4B8E}"/>
          </ac:spMkLst>
        </pc:spChg>
        <pc:spChg chg="add mod">
          <ac:chgData name="안 규호" userId="46952595ad2bdcc0" providerId="LiveId" clId="{3A3AD970-AAA6-4D51-85C6-B4978382CEE3}" dt="2022-01-18T18:25:09.753" v="7039" actId="14100"/>
          <ac:spMkLst>
            <pc:docMk/>
            <pc:sldMk cId="968345629" sldId="304"/>
            <ac:spMk id="26" creationId="{6D1D9C27-DCC5-41C4-A860-875A13F7244E}"/>
          </ac:spMkLst>
        </pc:spChg>
        <pc:spChg chg="add mod">
          <ac:chgData name="안 규호" userId="46952595ad2bdcc0" providerId="LiveId" clId="{3A3AD970-AAA6-4D51-85C6-B4978382CEE3}" dt="2022-01-18T18:25:31.737" v="7147" actId="14100"/>
          <ac:spMkLst>
            <pc:docMk/>
            <pc:sldMk cId="968345629" sldId="304"/>
            <ac:spMk id="30" creationId="{92CF0F8C-D4F8-4B6A-87C6-C6075A7EE0C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87A488-C3A1-4384-A7E8-F53C40E46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F28C350-8FC3-4A0C-BC61-B856DBD85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FB7719-81FA-4CDD-9DEF-3A8200286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97F2D2-6437-49F7-8A92-3DC751643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91EF1A-C335-4173-A5F3-7DE515B60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499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417FD9-5192-4255-ABAB-797C6491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123FE-C8C9-4D2C-9EA4-8C43D1B965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8266A1-164B-4315-B11D-F6D75E404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CE2209-BD16-44B6-BAB5-77823D5AF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C31DEF-F13D-4F67-A93D-05A8D36B9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002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E461DBD-0185-4B85-8E3B-6E51334B4A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30931A-48C5-4F73-8647-55BFCF115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769B12-40D2-4B26-A06B-131747F66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13785E-B9AF-4310-86CC-430ECCF04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F5D287-B45B-4A74-8472-1303D216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453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929771-A182-41AB-A1A2-510CB95EF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D870C2-A8CA-475A-AEF5-E27FE5CF0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60DB16-0B2C-410A-AE97-E32C50A15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7EC69D-E8AA-4209-8DD7-A0D662839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DEEF3F-148F-4DFC-B074-FF92FCCD8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867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B4B3B-76EE-450D-8D82-F4C13134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168AA74-9086-4E9E-96F4-840737525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07B810-F5FE-4DFC-B825-63A2DFA8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469790-52A3-4097-BE5E-DE2DD3B6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16DDCE-EE7C-46A8-B51F-C19D17B25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903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B38A69-3D29-4C24-9ECB-273920ED2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2948EE-F6AB-4E87-8EF2-45C98D8699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87F2E9A-AE86-4D7F-8EFA-EC9B01794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761406-AB24-4F59-BE3B-81085D635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5811B04-A60B-4F93-9AAD-590EA9091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841D0B-524A-4232-A9D9-827D87E66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90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E84E8B-0547-4066-B7CE-6F8D5AD84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654069-6E10-4D34-AF3F-05C3F3EA8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176B67-9CF4-451B-A14B-2414AC27E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6F0F25-4869-4EA5-81BB-C9C02134F7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A45B8-98F1-4504-ACBF-5113C348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03F3173-3B38-4204-A785-C9ADC1457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A418B22-D4A1-4FE3-8B03-863F6BE1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43789B6-F371-4666-AD6F-2F6FFE5D5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2374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FF9332-9919-4131-B708-5D62596BB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3BC5A0-FDFD-4D25-99FB-38EC58AAB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362264-B167-4223-8A3D-FCAC4B27F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828EBDC-5098-4891-B3AA-24D537A14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1325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3AF5A5E-7D0D-4121-AFAD-2A2EBFC1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A95F73F-7974-467D-83AF-1219E2B8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2FE57D-6A5A-415A-8353-ADC07E417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557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02F1E6-5C57-410F-B1DB-FA004F50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F4698D-710C-44FB-BBEC-4E688347F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322622-E78A-4B02-98DF-758ADB0F13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7475CA-CB40-463D-902C-EC61BEBE3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397C47-6A51-4638-85CF-0E4344999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FAD7F7C-11C5-47D9-B57F-13E5CE3ED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317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83160A-E71E-4A86-8DC0-6F792443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609EF7-25DF-46D2-8A40-48F275B71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422877-E249-4B25-BB86-82CD621BC6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56C9CB-0CC0-4C33-B7F1-1B15AF6B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7F62D-438E-4EED-AEA1-6F4C2BFFD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18663A-88E0-437E-8EFA-D67DE3020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799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DC770B-F71A-45B2-91A3-0DC28325A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3FD713-C052-4CC0-B94B-1E9343F91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B4A654-841D-410E-BDBD-F39F18040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0677-835B-48E0-AA93-37C96BF87C69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2022-01-18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FFFFD6-C0B3-4A47-8BCB-68D8F1F28D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56FF22-54C0-4C03-BD49-D5026B38D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60806F-9307-4DF2-86D4-082F4A1374AF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1880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5.3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사전 훈련된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사용하기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0906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1E75E60-DD5F-45AF-8E6B-B847105C8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2" y="1748902"/>
            <a:ext cx="4504930" cy="466543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54867A8D-0B61-4F3F-A88C-33550113AFCF}"/>
              </a:ext>
            </a:extLst>
          </p:cNvPr>
          <p:cNvSpPr/>
          <p:nvPr/>
        </p:nvSpPr>
        <p:spPr>
          <a:xfrm>
            <a:off x="937083" y="1473694"/>
            <a:ext cx="1557542" cy="275208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완전 연결 분류기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F29229-6D88-4CB8-BDEC-87DD50243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404" y="899471"/>
            <a:ext cx="4381500" cy="25744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F2429B4-F746-438D-B52B-FE1969D292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612" y="3617238"/>
            <a:ext cx="4400550" cy="28956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099AD4D-B18E-4211-84C2-A07AB66671D2}"/>
              </a:ext>
            </a:extLst>
          </p:cNvPr>
          <p:cNvCxnSpPr>
            <a:cxnSpLocks/>
          </p:cNvCxnSpPr>
          <p:nvPr/>
        </p:nvCxnSpPr>
        <p:spPr>
          <a:xfrm>
            <a:off x="9596761" y="1473694"/>
            <a:ext cx="1557014" cy="19927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8897327-EAEE-48D3-A365-9768AEC05340}"/>
              </a:ext>
            </a:extLst>
          </p:cNvPr>
          <p:cNvCxnSpPr/>
          <p:nvPr/>
        </p:nvCxnSpPr>
        <p:spPr>
          <a:xfrm flipV="1">
            <a:off x="9499107" y="4081619"/>
            <a:ext cx="1654668" cy="1676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B5600D0-7D1F-4EFF-A429-DF85688414A5}"/>
              </a:ext>
            </a:extLst>
          </p:cNvPr>
          <p:cNvSpPr txBox="1"/>
          <p:nvPr/>
        </p:nvSpPr>
        <p:spPr>
          <a:xfrm>
            <a:off x="10732061" y="3456973"/>
            <a:ext cx="1180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과대적합줄어듦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93938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>
                <a:solidFill>
                  <a:prstClr val="black">
                    <a:lumMod val="85000"/>
                    <a:lumOff val="15000"/>
                  </a:prstClr>
                </a:solidFill>
              </a:rPr>
              <a:t>5.3.2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미세 조정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7464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DE1BEC9-0153-48E7-9274-4889B989885F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미세 조정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8D31F41-D4C3-4395-8EF1-0C7665301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53" y="1833815"/>
            <a:ext cx="2435018" cy="4620827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E3CA0D-6FA2-4E3A-B783-4DB8554A8D1B}"/>
              </a:ext>
            </a:extLst>
          </p:cNvPr>
          <p:cNvSpPr/>
          <p:nvPr/>
        </p:nvSpPr>
        <p:spPr>
          <a:xfrm>
            <a:off x="1090153" y="4944864"/>
            <a:ext cx="2435018" cy="7872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6924A5E1-AA36-42A0-BD58-79A277571125}"/>
              </a:ext>
            </a:extLst>
          </p:cNvPr>
          <p:cNvSpPr/>
          <p:nvPr/>
        </p:nvSpPr>
        <p:spPr>
          <a:xfrm>
            <a:off x="3852909" y="5237825"/>
            <a:ext cx="408373" cy="17755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90CE3C-5569-4799-87FC-E97FF7AA4F6F}"/>
              </a:ext>
            </a:extLst>
          </p:cNvPr>
          <p:cNvSpPr txBox="1"/>
          <p:nvPr/>
        </p:nvSpPr>
        <p:spPr>
          <a:xfrm>
            <a:off x="4394447" y="5078027"/>
            <a:ext cx="1427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부분 </a:t>
            </a:r>
            <a:endParaRPr lang="en-US" altLang="ko-KR" dirty="0"/>
          </a:p>
          <a:p>
            <a:r>
              <a:rPr lang="ko-KR" altLang="en-US" dirty="0"/>
              <a:t>동결 해제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96F546-BA01-437B-B9D9-447264DA81FF}"/>
              </a:ext>
            </a:extLst>
          </p:cNvPr>
          <p:cNvSpPr txBox="1"/>
          <p:nvPr/>
        </p:nvSpPr>
        <p:spPr>
          <a:xfrm>
            <a:off x="6248395" y="1183361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사전에 훈련된 네트워크에 새로운 네트워크 추가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E9FE7B-AF80-4002-A7D2-F269669257F7}"/>
              </a:ext>
            </a:extLst>
          </p:cNvPr>
          <p:cNvSpPr txBox="1"/>
          <p:nvPr/>
        </p:nvSpPr>
        <p:spPr>
          <a:xfrm>
            <a:off x="6283910" y="2001329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기반 네트워크 동결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80339F-BAE1-48CB-9DF4-BCFB74A60EAE}"/>
              </a:ext>
            </a:extLst>
          </p:cNvPr>
          <p:cNvSpPr txBox="1"/>
          <p:nvPr/>
        </p:nvSpPr>
        <p:spPr>
          <a:xfrm>
            <a:off x="6248396" y="2795740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새로 추가한 네트워크 훈련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D6904AA-6A5C-430C-B670-857EE1C72186}"/>
              </a:ext>
            </a:extLst>
          </p:cNvPr>
          <p:cNvSpPr txBox="1"/>
          <p:nvPr/>
        </p:nvSpPr>
        <p:spPr>
          <a:xfrm>
            <a:off x="6248397" y="3722782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기반 네트워크에서 일부 층의 동결 해제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F292876-DE6C-4D45-8AA8-134F2ADF3B36}"/>
              </a:ext>
            </a:extLst>
          </p:cNvPr>
          <p:cNvSpPr txBox="1"/>
          <p:nvPr/>
        </p:nvSpPr>
        <p:spPr>
          <a:xfrm>
            <a:off x="6283910" y="4649824"/>
            <a:ext cx="522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동결을 해제한 층과 새로 추가한 층 함께 훈련</a:t>
            </a:r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5957191E-D8F8-4336-AEEA-DEF6CA693105}"/>
              </a:ext>
            </a:extLst>
          </p:cNvPr>
          <p:cNvSpPr/>
          <p:nvPr/>
        </p:nvSpPr>
        <p:spPr>
          <a:xfrm>
            <a:off x="8700113" y="1718886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아래쪽 32">
            <a:extLst>
              <a:ext uri="{FF2B5EF4-FFF2-40B4-BE49-F238E27FC236}">
                <a16:creationId xmlns:a16="http://schemas.microsoft.com/office/drawing/2014/main" id="{D689E624-C542-4B0B-B502-EBD53B33FF2A}"/>
              </a:ext>
            </a:extLst>
          </p:cNvPr>
          <p:cNvSpPr/>
          <p:nvPr/>
        </p:nvSpPr>
        <p:spPr>
          <a:xfrm>
            <a:off x="8700113" y="2437758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아래쪽 33">
            <a:extLst>
              <a:ext uri="{FF2B5EF4-FFF2-40B4-BE49-F238E27FC236}">
                <a16:creationId xmlns:a16="http://schemas.microsoft.com/office/drawing/2014/main" id="{4BF60F2A-2D13-403D-9370-3A5B3465CF94}"/>
              </a:ext>
            </a:extLst>
          </p:cNvPr>
          <p:cNvSpPr/>
          <p:nvPr/>
        </p:nvSpPr>
        <p:spPr>
          <a:xfrm>
            <a:off x="8700113" y="3340619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E0E4A822-9996-43B5-BA62-418005ECB10A}"/>
              </a:ext>
            </a:extLst>
          </p:cNvPr>
          <p:cNvSpPr/>
          <p:nvPr/>
        </p:nvSpPr>
        <p:spPr>
          <a:xfrm>
            <a:off x="8700113" y="4238091"/>
            <a:ext cx="390617" cy="206616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1663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BDFC9F9B-CE5C-4A8A-89F6-775D32271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728" y="1223039"/>
            <a:ext cx="4519706" cy="53435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E5D650-F271-46D6-B2C3-EC5530388D44}"/>
              </a:ext>
            </a:extLst>
          </p:cNvPr>
          <p:cNvSpPr/>
          <p:nvPr/>
        </p:nvSpPr>
        <p:spPr>
          <a:xfrm>
            <a:off x="1302727" y="5024761"/>
            <a:ext cx="4387859" cy="7901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0B46D5-41C1-4A17-A960-96DE58CD937B}"/>
              </a:ext>
            </a:extLst>
          </p:cNvPr>
          <p:cNvSpPr/>
          <p:nvPr/>
        </p:nvSpPr>
        <p:spPr>
          <a:xfrm>
            <a:off x="1302726" y="1523477"/>
            <a:ext cx="4387859" cy="3501283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3ADA3942-4664-421E-B2C9-516337AEFC29}"/>
              </a:ext>
            </a:extLst>
          </p:cNvPr>
          <p:cNvCxnSpPr>
            <a:cxnSpLocks/>
          </p:cNvCxnSpPr>
          <p:nvPr/>
        </p:nvCxnSpPr>
        <p:spPr>
          <a:xfrm flipV="1">
            <a:off x="5690585" y="3448975"/>
            <a:ext cx="8108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45DCC84-3380-4FF8-B019-2E3A23ACA38A}"/>
              </a:ext>
            </a:extLst>
          </p:cNvPr>
          <p:cNvSpPr txBox="1"/>
          <p:nvPr/>
        </p:nvSpPr>
        <p:spPr>
          <a:xfrm>
            <a:off x="6596109" y="3274118"/>
            <a:ext cx="810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동결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697F9FE-AB73-4D8E-B7E9-E925BEC9D8D0}"/>
              </a:ext>
            </a:extLst>
          </p:cNvPr>
          <p:cNvCxnSpPr>
            <a:cxnSpLocks/>
          </p:cNvCxnSpPr>
          <p:nvPr/>
        </p:nvCxnSpPr>
        <p:spPr>
          <a:xfrm flipV="1">
            <a:off x="5700108" y="5419816"/>
            <a:ext cx="81083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15BD24B-83BD-41E2-A827-CD703207077E}"/>
              </a:ext>
            </a:extLst>
          </p:cNvPr>
          <p:cNvSpPr txBox="1"/>
          <p:nvPr/>
        </p:nvSpPr>
        <p:spPr>
          <a:xfrm>
            <a:off x="6590196" y="5235150"/>
            <a:ext cx="810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0000"/>
                </a:solidFill>
              </a:rPr>
              <a:t>동결 해제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AC97B47-3CE7-4E32-807A-A120952CD622}"/>
              </a:ext>
            </a:extLst>
          </p:cNvPr>
          <p:cNvSpPr txBox="1"/>
          <p:nvPr/>
        </p:nvSpPr>
        <p:spPr>
          <a:xfrm>
            <a:off x="7923243" y="1594120"/>
            <a:ext cx="289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왜 여기는 동결 해제하지 않는가</a:t>
            </a:r>
            <a:r>
              <a:rPr lang="en-US" altLang="ko-KR" dirty="0">
                <a:solidFill>
                  <a:schemeClr val="accent1"/>
                </a:solidFill>
              </a:rPr>
              <a:t>?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C22AB6B-4EE3-4D75-8F6A-4105C9FDD500}"/>
              </a:ext>
            </a:extLst>
          </p:cNvPr>
          <p:cNvSpPr txBox="1"/>
          <p:nvPr/>
        </p:nvSpPr>
        <p:spPr>
          <a:xfrm>
            <a:off x="7941904" y="2666969"/>
            <a:ext cx="289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•</a:t>
            </a:r>
            <a:r>
              <a:rPr lang="ko-KR" altLang="en-US" dirty="0">
                <a:solidFill>
                  <a:schemeClr val="accent1"/>
                </a:solidFill>
              </a:rPr>
              <a:t>상위 층은 좀 더 특화된 특성 인코딩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2C4E65-272F-473E-8007-1A714D65DCF5}"/>
              </a:ext>
            </a:extLst>
          </p:cNvPr>
          <p:cNvSpPr txBox="1"/>
          <p:nvPr/>
        </p:nvSpPr>
        <p:spPr>
          <a:xfrm>
            <a:off x="7917182" y="3797521"/>
            <a:ext cx="2895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dirty="0">
                <a:solidFill>
                  <a:schemeClr val="accent1"/>
                </a:solidFill>
              </a:rPr>
              <a:t>훈련해야 할 파라미터 </a:t>
            </a:r>
            <a:endParaRPr lang="en-US" altLang="ko-KR" dirty="0">
              <a:solidFill>
                <a:schemeClr val="accent1"/>
              </a:solidFill>
            </a:endParaRPr>
          </a:p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줄이기 위함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4F44736A-C070-450A-932A-6E3709183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7351" y="5132929"/>
            <a:ext cx="3156745" cy="143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50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9328142-A4CF-42A0-8912-0ED9738AE7B6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동결 해제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32981D-5999-46C1-9FE3-F254344A9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4297694"/>
            <a:ext cx="4067175" cy="18669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9A1E70F-624E-4EEF-A027-0907C3684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4" y="1147132"/>
            <a:ext cx="4552950" cy="4990084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733DFA1A-3B62-4821-970A-C8430C28D7E3}"/>
              </a:ext>
            </a:extLst>
          </p:cNvPr>
          <p:cNvSpPr/>
          <p:nvPr/>
        </p:nvSpPr>
        <p:spPr>
          <a:xfrm>
            <a:off x="5291091" y="2503503"/>
            <a:ext cx="1043033" cy="21306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DAFC15-4B9F-4957-887B-A7091C3AC225}"/>
              </a:ext>
            </a:extLst>
          </p:cNvPr>
          <p:cNvSpPr txBox="1"/>
          <p:nvPr/>
        </p:nvSpPr>
        <p:spPr>
          <a:xfrm>
            <a:off x="5291090" y="2846188"/>
            <a:ext cx="10430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결과 그래프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8179DF8-36E3-4324-9942-CF3042352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83" y="1775274"/>
            <a:ext cx="4067175" cy="18669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1ECE4027-4BA2-41F3-B89B-33377169B760}"/>
              </a:ext>
            </a:extLst>
          </p:cNvPr>
          <p:cNvSpPr/>
          <p:nvPr/>
        </p:nvSpPr>
        <p:spPr>
          <a:xfrm>
            <a:off x="932749" y="4004756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학습</a:t>
            </a:r>
          </a:p>
        </p:txBody>
      </p:sp>
    </p:spTree>
    <p:extLst>
      <p:ext uri="{BB962C8B-B14F-4D97-AF65-F5344CB8AC3E}">
        <p14:creationId xmlns:p14="http://schemas.microsoft.com/office/powerpoint/2010/main" val="2908868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257D0517-5641-48C8-9B57-A636D8330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158917" cy="484822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015554BD-DE14-4C46-8CDA-27E7FC360E6D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지수 이동 평균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CFDFC2-2754-4D57-9D5D-7E608CDB9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687" y="1433513"/>
            <a:ext cx="3830088" cy="507206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F2709A5-2CAA-4331-910A-6DC41CE31DBB}"/>
              </a:ext>
            </a:extLst>
          </p:cNvPr>
          <p:cNvCxnSpPr>
            <a:cxnSpLocks/>
          </p:cNvCxnSpPr>
          <p:nvPr/>
        </p:nvCxnSpPr>
        <p:spPr>
          <a:xfrm>
            <a:off x="8273988" y="3018408"/>
            <a:ext cx="242010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431C8809-3779-43BF-B7A1-AA6310BEFB77}"/>
              </a:ext>
            </a:extLst>
          </p:cNvPr>
          <p:cNvCxnSpPr>
            <a:cxnSpLocks/>
          </p:cNvCxnSpPr>
          <p:nvPr/>
        </p:nvCxnSpPr>
        <p:spPr>
          <a:xfrm>
            <a:off x="8273988" y="5345838"/>
            <a:ext cx="249462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06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537B2EF-5F2C-4E6F-A876-6ACCA0ABF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648325" cy="156210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4D76180-9F16-4694-96A2-A3214CB45A54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평가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FCB948F-7442-4912-ABCB-159F57D123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3366374"/>
            <a:ext cx="4114311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4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14CDB9B-0DFD-42AC-A02A-E42F20BB80F4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5.3 </a:t>
            </a:r>
            <a:r>
              <a:rPr lang="ko-KR" altLang="en-US" sz="4000" dirty="0">
                <a:latin typeface="+mj-ea"/>
                <a:ea typeface="+mj-ea"/>
              </a:rPr>
              <a:t>정리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19FBDE-2571-41CA-9F78-9EAB15E3383C}"/>
              </a:ext>
            </a:extLst>
          </p:cNvPr>
          <p:cNvSpPr txBox="1"/>
          <p:nvPr/>
        </p:nvSpPr>
        <p:spPr>
          <a:xfrm>
            <a:off x="1038225" y="2352583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컴퓨터 비전 작업에 가장 뛰어난 머신 러닝 모델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7E26645-4A5B-4852-972E-D32CECE0C9CB}"/>
              </a:ext>
            </a:extLst>
          </p:cNvPr>
          <p:cNvSpPr txBox="1"/>
          <p:nvPr/>
        </p:nvSpPr>
        <p:spPr>
          <a:xfrm>
            <a:off x="1038224" y="3006548"/>
            <a:ext cx="664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작은 데이터 셋의 문제는 과대적합이 큰 문제 데이터 증식으로 </a:t>
            </a:r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  </a:t>
            </a:r>
            <a:r>
              <a:rPr lang="ko-KR" altLang="en-US" dirty="0">
                <a:latin typeface="Bauhaus 93" panose="04030905020B02020C02" pitchFamily="82" charset="0"/>
              </a:rPr>
              <a:t>과대적합 막을 수 있음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1539394-FE5B-45C7-ADD8-71631DAEC8C7}"/>
              </a:ext>
            </a:extLst>
          </p:cNvPr>
          <p:cNvSpPr txBox="1"/>
          <p:nvPr/>
        </p:nvSpPr>
        <p:spPr>
          <a:xfrm>
            <a:off x="1038224" y="3937512"/>
            <a:ext cx="757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재사용 가능 작은 이미지 데이터셋으로 작업할 때 효율이 좋음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E295B46-5280-4E38-A59D-5F3624B89AA3}"/>
              </a:ext>
            </a:extLst>
          </p:cNvPr>
          <p:cNvSpPr txBox="1"/>
          <p:nvPr/>
        </p:nvSpPr>
        <p:spPr>
          <a:xfrm>
            <a:off x="1038224" y="4591477"/>
            <a:ext cx="7573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특성 추출과 특성 추출을 보완한 미세 조정 사용가능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070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 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학습 시각화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2245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EFEE9BD-35A8-4FB7-9FFF-6F5F3F4585E2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+mj-ea"/>
                <a:ea typeface="+mj-ea"/>
              </a:rPr>
              <a:t>컨브넷</a:t>
            </a:r>
            <a:r>
              <a:rPr lang="ko-KR" altLang="en-US" sz="4000" dirty="0">
                <a:latin typeface="+mj-ea"/>
                <a:ea typeface="+mj-ea"/>
              </a:rPr>
              <a:t> 학습 시각화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6E3C61-3877-4549-80DB-E6D98F55FBB7}"/>
              </a:ext>
            </a:extLst>
          </p:cNvPr>
          <p:cNvSpPr txBox="1"/>
          <p:nvPr/>
        </p:nvSpPr>
        <p:spPr>
          <a:xfrm>
            <a:off x="1038225" y="2352583"/>
            <a:ext cx="66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sz="2800" dirty="0" err="1">
                <a:latin typeface="Bauhaus 93" panose="04030905020B02020C02" pitchFamily="82" charset="0"/>
              </a:rPr>
              <a:t>컨브넷</a:t>
            </a:r>
            <a:r>
              <a:rPr lang="ko-KR" altLang="en-US" sz="2800" dirty="0">
                <a:latin typeface="Bauhaus 93" panose="04030905020B02020C02" pitchFamily="82" charset="0"/>
              </a:rPr>
              <a:t>  중간층의 출력 시각화</a:t>
            </a:r>
            <a:endParaRPr lang="ko-KR" altLang="en-US" sz="28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443A700-C827-45D3-8F87-A30A8E5F4BB4}"/>
              </a:ext>
            </a:extLst>
          </p:cNvPr>
          <p:cNvSpPr txBox="1"/>
          <p:nvPr/>
        </p:nvSpPr>
        <p:spPr>
          <a:xfrm>
            <a:off x="1038225" y="3352725"/>
            <a:ext cx="66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sz="2800" dirty="0" err="1">
                <a:latin typeface="Bauhaus 93" panose="04030905020B02020C02" pitchFamily="82" charset="0"/>
              </a:rPr>
              <a:t>컨브넷</a:t>
            </a:r>
            <a:r>
              <a:rPr lang="ko-KR" altLang="en-US" sz="2800" dirty="0">
                <a:latin typeface="Bauhaus 93" panose="04030905020B02020C02" pitchFamily="82" charset="0"/>
              </a:rPr>
              <a:t>  필터 시각화</a:t>
            </a:r>
            <a:endParaRPr lang="ko-KR" altLang="en-US" sz="28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2EA972-6437-4334-9A63-4D907F7ED317}"/>
              </a:ext>
            </a:extLst>
          </p:cNvPr>
          <p:cNvSpPr txBox="1"/>
          <p:nvPr/>
        </p:nvSpPr>
        <p:spPr>
          <a:xfrm>
            <a:off x="1038225" y="4352867"/>
            <a:ext cx="66409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sz="2800" dirty="0">
                <a:latin typeface="Bauhaus 93" panose="04030905020B02020C02" pitchFamily="82" charset="0"/>
              </a:rPr>
              <a:t>클래스 활성화에 대한 </a:t>
            </a:r>
            <a:r>
              <a:rPr lang="ko-KR" altLang="en-US" sz="2800" dirty="0" err="1">
                <a:latin typeface="Bauhaus 93" panose="04030905020B02020C02" pitchFamily="82" charset="0"/>
              </a:rPr>
              <a:t>히트맵</a:t>
            </a:r>
            <a:r>
              <a:rPr lang="ko-KR" altLang="en-US" sz="2800" dirty="0">
                <a:latin typeface="Bauhaus 93" panose="04030905020B02020C02" pitchFamily="82" charset="0"/>
              </a:rPr>
              <a:t> 시각화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87311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512361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DB3929E9-7242-48B4-B151-528D1CA6628F}"/>
              </a:ext>
            </a:extLst>
          </p:cNvPr>
          <p:cNvSpPr/>
          <p:nvPr/>
        </p:nvSpPr>
        <p:spPr>
          <a:xfrm>
            <a:off x="2267375" y="1534510"/>
            <a:ext cx="1376183" cy="13329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특성 추출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766CCB4-F07D-4524-8DD2-452255C65F30}"/>
              </a:ext>
            </a:extLst>
          </p:cNvPr>
          <p:cNvSpPr/>
          <p:nvPr/>
        </p:nvSpPr>
        <p:spPr>
          <a:xfrm>
            <a:off x="4754479" y="1634656"/>
            <a:ext cx="404196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7C56E"/>
                </a:solidFill>
              </a:rPr>
              <a:t>특성 추출</a:t>
            </a: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8C8280"/>
                </a:solidFill>
              </a:rPr>
              <a:t>사전에 학습된 네트워크의 표현을 사용하여 새로운 샘플에서 흥미로운 특성을 뽑음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B31AF381-6FE7-44D6-8653-2E40E61D9F79}"/>
              </a:ext>
            </a:extLst>
          </p:cNvPr>
          <p:cNvSpPr/>
          <p:nvPr/>
        </p:nvSpPr>
        <p:spPr>
          <a:xfrm>
            <a:off x="4754479" y="3727857"/>
            <a:ext cx="4041966" cy="936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>
                <a:solidFill>
                  <a:srgbClr val="37C56E"/>
                </a:solidFill>
              </a:rPr>
              <a:t>미세 조정</a:t>
            </a:r>
            <a:endParaRPr lang="en-US" altLang="ko-KR" sz="1600" b="1" dirty="0">
              <a:solidFill>
                <a:srgbClr val="37C56E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8C8280"/>
                </a:solidFill>
              </a:rPr>
              <a:t>특성 추출을 보완하고 특성 추출에서 사용했던 모델을 </a:t>
            </a:r>
            <a:endParaRPr lang="en-US" altLang="ko-KR" sz="1100" dirty="0">
              <a:solidFill>
                <a:srgbClr val="8C8280"/>
              </a:solidFill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srgbClr val="8C8280"/>
                </a:solidFill>
              </a:rPr>
              <a:t>변경해서 성능을 끌어올림</a:t>
            </a:r>
            <a:endParaRPr lang="en-US" altLang="ko-KR" sz="11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6F16DF7-4AA7-4E78-B4A9-1D23EDE15DE4}"/>
              </a:ext>
            </a:extLst>
          </p:cNvPr>
          <p:cNvSpPr/>
          <p:nvPr/>
        </p:nvSpPr>
        <p:spPr>
          <a:xfrm>
            <a:off x="2258742" y="3539981"/>
            <a:ext cx="1376183" cy="1332974"/>
          </a:xfrm>
          <a:prstGeom prst="ellipse">
            <a:avLst/>
          </a:prstGeom>
          <a:solidFill>
            <a:schemeClr val="bg1"/>
          </a:solidFill>
          <a:ln w="25400">
            <a:solidFill>
              <a:srgbClr val="37C5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미세조정</a:t>
            </a:r>
          </a:p>
        </p:txBody>
      </p:sp>
    </p:spTree>
    <p:extLst>
      <p:ext uri="{BB962C8B-B14F-4D97-AF65-F5344CB8AC3E}">
        <p14:creationId xmlns:p14="http://schemas.microsoft.com/office/powerpoint/2010/main" val="13700830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5.4.1  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중간층의 활성화 시각화하기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8460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332FB61A-AC56-470E-BD05-6D61F3D7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615" y="1209186"/>
            <a:ext cx="5067300" cy="51530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4BAADD-A0C5-4D8D-88B4-71FE43373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76" y="3724275"/>
            <a:ext cx="5067300" cy="2781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2A9C3CD-8727-43BA-8732-4B53D30DB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373" y="1037823"/>
            <a:ext cx="2648484" cy="245083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2A593FE-B743-40EF-8E6E-4095B7C93C70}"/>
              </a:ext>
            </a:extLst>
          </p:cNvPr>
          <p:cNvCxnSpPr/>
          <p:nvPr/>
        </p:nvCxnSpPr>
        <p:spPr>
          <a:xfrm>
            <a:off x="4429957" y="2041864"/>
            <a:ext cx="18376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814BBE9-8BA3-4958-B77E-D7A8FF2CF27F}"/>
              </a:ext>
            </a:extLst>
          </p:cNvPr>
          <p:cNvCxnSpPr/>
          <p:nvPr/>
        </p:nvCxnSpPr>
        <p:spPr>
          <a:xfrm flipV="1">
            <a:off x="5282214" y="2121763"/>
            <a:ext cx="0" cy="1366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25689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9A6D4F-9EAC-440E-8510-0CD54686C01D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객체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35B1B0-BE16-42F4-94DE-4D263956A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6477000" cy="172402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AD888B-3C95-40E7-B7AA-DCA1B5456892}"/>
              </a:ext>
            </a:extLst>
          </p:cNvPr>
          <p:cNvSpPr/>
          <p:nvPr/>
        </p:nvSpPr>
        <p:spPr>
          <a:xfrm>
            <a:off x="972594" y="3943165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모델 객체 실행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C2888EA-9090-4643-81D6-696734A42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594" y="4222785"/>
            <a:ext cx="5867400" cy="523875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889D78A1-1E22-44CB-AE30-41F22F63D089}"/>
              </a:ext>
            </a:extLst>
          </p:cNvPr>
          <p:cNvSpPr/>
          <p:nvPr/>
        </p:nvSpPr>
        <p:spPr>
          <a:xfrm>
            <a:off x="972594" y="5244496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</a:t>
            </a:r>
            <a:r>
              <a:rPr lang="ko-KR" altLang="en-US" sz="1400" dirty="0"/>
              <a:t>번째 층 </a:t>
            </a:r>
            <a:r>
              <a:rPr lang="ko-KR" altLang="en-US" sz="1400" dirty="0" err="1"/>
              <a:t>특성맵</a:t>
            </a:r>
            <a:endParaRPr lang="ko-KR" altLang="en-US" sz="1400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7F6EBC-A16F-4124-8348-55D135C7E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94" y="5526652"/>
            <a:ext cx="3571875" cy="990600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C9099CC7-6735-400D-88C4-10C8DF539901}"/>
              </a:ext>
            </a:extLst>
          </p:cNvPr>
          <p:cNvCxnSpPr/>
          <p:nvPr/>
        </p:nvCxnSpPr>
        <p:spPr>
          <a:xfrm>
            <a:off x="4175583" y="6374167"/>
            <a:ext cx="131081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30762DE9-361C-4BBA-9394-5BF55D608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1865" y="6260077"/>
            <a:ext cx="1333500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727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A1BD76F-C444-43F0-A1EE-861592305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809" y="4978480"/>
            <a:ext cx="5000625" cy="42862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15FEAF7-57DC-42F1-821A-84CDF04A9BB6}"/>
              </a:ext>
            </a:extLst>
          </p:cNvPr>
          <p:cNvSpPr/>
          <p:nvPr/>
        </p:nvSpPr>
        <p:spPr>
          <a:xfrm>
            <a:off x="821809" y="4643415"/>
            <a:ext cx="1948160" cy="31512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</a:t>
            </a:r>
            <a:r>
              <a:rPr lang="ko-KR" altLang="en-US" sz="1400" dirty="0"/>
              <a:t>번째 층 </a:t>
            </a:r>
            <a:r>
              <a:rPr lang="en-US" altLang="ko-KR" sz="1400" dirty="0"/>
              <a:t>16</a:t>
            </a:r>
            <a:r>
              <a:rPr lang="ko-KR" altLang="en-US" sz="1400" dirty="0"/>
              <a:t>번째 채널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76EB718-FD6A-4EE7-B5EB-38A23B125233}"/>
              </a:ext>
            </a:extLst>
          </p:cNvPr>
          <p:cNvCxnSpPr/>
          <p:nvPr/>
        </p:nvCxnSpPr>
        <p:spPr>
          <a:xfrm>
            <a:off x="5937708" y="1920078"/>
            <a:ext cx="1473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E2A645EF-31DF-4B2A-90DD-21BB86D03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040" y="3930529"/>
            <a:ext cx="2660989" cy="252452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CDF8D0C9-A45E-4B41-9DD0-D7B87367A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6037" y="876492"/>
            <a:ext cx="2570992" cy="252452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E65132-D75E-4EC2-B653-B3F89885E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48" y="1742668"/>
            <a:ext cx="5019675" cy="40005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69B270F1-CE8E-42E6-9748-74DADFF88EF5}"/>
              </a:ext>
            </a:extLst>
          </p:cNvPr>
          <p:cNvSpPr/>
          <p:nvPr/>
        </p:nvSpPr>
        <p:spPr>
          <a:xfrm>
            <a:off x="937083" y="1427807"/>
            <a:ext cx="1948160" cy="31512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0</a:t>
            </a:r>
            <a:r>
              <a:rPr lang="ko-KR" altLang="en-US" sz="1400" dirty="0"/>
              <a:t>번째 층 </a:t>
            </a:r>
            <a:r>
              <a:rPr lang="en-US" altLang="ko-KR" sz="1400" dirty="0"/>
              <a:t>20</a:t>
            </a:r>
            <a:r>
              <a:rPr lang="ko-KR" altLang="en-US" sz="1400" dirty="0"/>
              <a:t>번째 채널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8857564-C964-4A48-B5E9-F5AD5EA253AB}"/>
              </a:ext>
            </a:extLst>
          </p:cNvPr>
          <p:cNvCxnSpPr/>
          <p:nvPr/>
        </p:nvCxnSpPr>
        <p:spPr>
          <a:xfrm>
            <a:off x="5822434" y="5192792"/>
            <a:ext cx="147369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637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73AB5B44-690A-4DCF-A6F6-73611C2F6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4314825" cy="4678347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DD6ACD0-E7EF-47ED-AC9B-72BDB4D7BE2C}"/>
              </a:ext>
            </a:extLst>
          </p:cNvPr>
          <p:cNvSpPr/>
          <p:nvPr/>
        </p:nvSpPr>
        <p:spPr>
          <a:xfrm>
            <a:off x="937083" y="1473694"/>
            <a:ext cx="1548665" cy="2796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시각화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73B6CC8-AF73-4A50-905A-0319F03EC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7418" y="1183361"/>
            <a:ext cx="5212834" cy="16954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5F3A4D4-FF90-48B3-B3AF-F0CF6EE8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4559" y="3729022"/>
            <a:ext cx="5212834" cy="2595729"/>
          </a:xfrm>
          <a:prstGeom prst="rect">
            <a:avLst/>
          </a:prstGeom>
        </p:spPr>
      </p:pic>
      <p:sp>
        <p:nvSpPr>
          <p:cNvPr id="9" name="화살표: 아래쪽 8">
            <a:extLst>
              <a:ext uri="{FF2B5EF4-FFF2-40B4-BE49-F238E27FC236}">
                <a16:creationId xmlns:a16="http://schemas.microsoft.com/office/drawing/2014/main" id="{A9F7E944-BA38-47F1-859C-560BCDFC8C33}"/>
              </a:ext>
            </a:extLst>
          </p:cNvPr>
          <p:cNvSpPr/>
          <p:nvPr/>
        </p:nvSpPr>
        <p:spPr>
          <a:xfrm>
            <a:off x="8522563" y="3018408"/>
            <a:ext cx="177554" cy="568171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C5AFEC-AD6B-40FB-9439-6464480E8718}"/>
              </a:ext>
            </a:extLst>
          </p:cNvPr>
          <p:cNvSpPr txBox="1"/>
          <p:nvPr/>
        </p:nvSpPr>
        <p:spPr>
          <a:xfrm>
            <a:off x="8993080" y="3116062"/>
            <a:ext cx="1481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상위층으로</a:t>
            </a:r>
          </a:p>
        </p:txBody>
      </p:sp>
    </p:spTree>
    <p:extLst>
      <p:ext uri="{BB962C8B-B14F-4D97-AF65-F5344CB8AC3E}">
        <p14:creationId xmlns:p14="http://schemas.microsoft.com/office/powerpoint/2010/main" val="10618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CEC65AC4-D6DA-4FCE-ABAB-478F634AECF6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latin typeface="+mj-ea"/>
                <a:ea typeface="+mj-ea"/>
              </a:rPr>
              <a:t>활성화 시각화 </a:t>
            </a:r>
            <a:r>
              <a:rPr lang="ko-KR" altLang="en-US" sz="4000" dirty="0" err="1">
                <a:latin typeface="+mj-ea"/>
                <a:ea typeface="+mj-ea"/>
              </a:rPr>
              <a:t>주목점</a:t>
            </a:r>
            <a:endParaRPr lang="ko-KR" altLang="en-US" sz="4000" dirty="0">
              <a:latin typeface="+mj-ea"/>
              <a:ea typeface="+mj-ea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83964AD-BBC9-41BA-A230-4D110563AA33}"/>
              </a:ext>
            </a:extLst>
          </p:cNvPr>
          <p:cNvSpPr txBox="1"/>
          <p:nvPr/>
        </p:nvSpPr>
        <p:spPr>
          <a:xfrm>
            <a:off x="1038225" y="2352583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첫 번째 층의 특성 </a:t>
            </a:r>
            <a:r>
              <a:rPr lang="ko-KR" altLang="en-US" dirty="0" err="1">
                <a:latin typeface="Bauhaus 93" panose="04030905020B02020C02" pitchFamily="82" charset="0"/>
              </a:rPr>
              <a:t>맵에는</a:t>
            </a:r>
            <a:r>
              <a:rPr lang="ko-KR" altLang="en-US" dirty="0">
                <a:latin typeface="Bauhaus 93" panose="04030905020B02020C02" pitchFamily="82" charset="0"/>
              </a:rPr>
              <a:t> 거의 모든 정보가 유지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67CB5-AC16-40F3-B40D-1ED58458D02B}"/>
              </a:ext>
            </a:extLst>
          </p:cNvPr>
          <p:cNvSpPr txBox="1"/>
          <p:nvPr/>
        </p:nvSpPr>
        <p:spPr>
          <a:xfrm>
            <a:off x="1038224" y="3347859"/>
            <a:ext cx="6880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상위층으로 갈수록 점점 추상화되고 시각적으로 이해하기 어려움</a:t>
            </a:r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  </a:t>
            </a:r>
            <a:r>
              <a:rPr lang="ko-KR" altLang="en-US" dirty="0">
                <a:latin typeface="Bauhaus 93" panose="04030905020B02020C02" pitchFamily="82" charset="0"/>
              </a:rPr>
              <a:t>이미지의 각 클래스에 관한 정보를 가지게 됨</a:t>
            </a:r>
            <a:endParaRPr lang="en-US" altLang="ko-KR" dirty="0">
              <a:latin typeface="Bauhaus 93" panose="04030905020B02020C02" pitchFamily="8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72A002-7A6F-4D1C-A258-CE3D8DC758F8}"/>
              </a:ext>
            </a:extLst>
          </p:cNvPr>
          <p:cNvSpPr txBox="1"/>
          <p:nvPr/>
        </p:nvSpPr>
        <p:spPr>
          <a:xfrm>
            <a:off x="1038225" y="4420625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층이 깊어지면 특성 맵 중에 </a:t>
            </a:r>
            <a:r>
              <a:rPr lang="ko-KR" altLang="en-US" dirty="0" err="1">
                <a:latin typeface="Bauhaus 93" panose="04030905020B02020C02" pitchFamily="82" charset="0"/>
              </a:rPr>
              <a:t>비어있는</a:t>
            </a:r>
            <a:r>
              <a:rPr lang="ko-KR" altLang="en-US" dirty="0">
                <a:latin typeface="Bauhaus 93" panose="04030905020B02020C02" pitchFamily="82" charset="0"/>
              </a:rPr>
              <a:t> 것이 생김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6466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5.4.2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컨브넷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필터 시각화하기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07207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8850613-3B37-41A2-BC60-E43E2AF20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533" y="2003621"/>
            <a:ext cx="3257550" cy="332422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57684E-FB30-43F1-AAE3-6F1378EF1A01}"/>
              </a:ext>
            </a:extLst>
          </p:cNvPr>
          <p:cNvSpPr txBox="1"/>
          <p:nvPr/>
        </p:nvSpPr>
        <p:spPr>
          <a:xfrm>
            <a:off x="937083" y="1125929"/>
            <a:ext cx="5158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latin typeface="+mj-ea"/>
                <a:ea typeface="+mj-ea"/>
              </a:rPr>
              <a:t>컨브넷</a:t>
            </a:r>
            <a:r>
              <a:rPr lang="ko-KR" altLang="en-US" sz="4000" dirty="0">
                <a:latin typeface="+mj-ea"/>
                <a:ea typeface="+mj-ea"/>
              </a:rPr>
              <a:t> 필터 시각화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AFA846-44F6-43AD-B3F9-E8E53CA6F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2728" y="2197894"/>
            <a:ext cx="3584127" cy="3615348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5A12DE9-B849-4C4F-9A53-60648B8C70D5}"/>
              </a:ext>
            </a:extLst>
          </p:cNvPr>
          <p:cNvSpPr/>
          <p:nvPr/>
        </p:nvSpPr>
        <p:spPr>
          <a:xfrm>
            <a:off x="1302729" y="2429169"/>
            <a:ext cx="3584126" cy="31403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494AC17-A718-45D0-8558-3C9157249414}"/>
              </a:ext>
            </a:extLst>
          </p:cNvPr>
          <p:cNvCxnSpPr/>
          <p:nvPr/>
        </p:nvCxnSpPr>
        <p:spPr>
          <a:xfrm>
            <a:off x="4886854" y="2574524"/>
            <a:ext cx="162935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2250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F038E96-FEB4-41E8-B6EC-375C6AB2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3"/>
            <a:ext cx="4885352" cy="201081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071C72-F731-4B7F-B33E-CB1238F9CE6D}"/>
              </a:ext>
            </a:extLst>
          </p:cNvPr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필터 시각화 위한 손실 </a:t>
            </a:r>
            <a:r>
              <a:rPr lang="ko-KR" altLang="en-US" sz="1400" dirty="0" err="1"/>
              <a:t>텐서</a:t>
            </a:r>
            <a:r>
              <a:rPr lang="ko-KR" altLang="en-US" sz="1400" dirty="0"/>
              <a:t> 정의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25340E-B52E-4BEE-A752-D7C8DB3F05A9}"/>
              </a:ext>
            </a:extLst>
          </p:cNvPr>
          <p:cNvSpPr/>
          <p:nvPr/>
        </p:nvSpPr>
        <p:spPr>
          <a:xfrm>
            <a:off x="937082" y="4083728"/>
            <a:ext cx="2205613" cy="25446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손실에 대한 </a:t>
            </a:r>
            <a:r>
              <a:rPr lang="ko-KR" altLang="en-US" sz="1400" dirty="0" err="1"/>
              <a:t>그래디언트</a:t>
            </a:r>
            <a:endParaRPr lang="ko-KR" altLang="en-US" sz="1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951D43-4F07-48EE-AF50-9AB4BF3E0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83" y="4338195"/>
            <a:ext cx="4885352" cy="5143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4E194261-48DC-4207-8710-8AC5B13C69C8}"/>
              </a:ext>
            </a:extLst>
          </p:cNvPr>
          <p:cNvSpPr/>
          <p:nvPr/>
        </p:nvSpPr>
        <p:spPr>
          <a:xfrm>
            <a:off x="937082" y="5216397"/>
            <a:ext cx="2205613" cy="254467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그래디언트</a:t>
            </a:r>
            <a:r>
              <a:rPr lang="ko-KR" altLang="en-US" sz="1400" dirty="0"/>
              <a:t> 정규화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B2574B-F667-4459-A1CB-54575599CE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081" y="5470864"/>
            <a:ext cx="4885351" cy="4191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B4F483-05BD-49D0-A9B6-F4230DA4D28B}"/>
              </a:ext>
            </a:extLst>
          </p:cNvPr>
          <p:cNvSpPr/>
          <p:nvPr/>
        </p:nvSpPr>
        <p:spPr>
          <a:xfrm>
            <a:off x="6105524" y="943489"/>
            <a:ext cx="2399284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Iterate</a:t>
            </a:r>
            <a:r>
              <a:rPr lang="ko-KR" altLang="en-US" sz="1400" dirty="0"/>
              <a:t>라는 객체 정의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8C76C2C-7FC1-4B7A-904A-26C618053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524" y="1237709"/>
            <a:ext cx="4843011" cy="34290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DA5A8E0-ADF1-49FA-A19B-876269A9433A}"/>
              </a:ext>
            </a:extLst>
          </p:cNvPr>
          <p:cNvSpPr/>
          <p:nvPr/>
        </p:nvSpPr>
        <p:spPr>
          <a:xfrm>
            <a:off x="6105524" y="1905053"/>
            <a:ext cx="1077158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경사상승법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6E1D002-9861-4E5D-9374-CBB4DD1F20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310" y="2185491"/>
            <a:ext cx="4848225" cy="1599380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46841ECB-9E66-4AA3-BF13-21242734B6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5524" y="4379066"/>
            <a:ext cx="4620338" cy="188473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8489BD-0219-4674-A0DB-25AB13FD6B96}"/>
              </a:ext>
            </a:extLst>
          </p:cNvPr>
          <p:cNvSpPr/>
          <p:nvPr/>
        </p:nvSpPr>
        <p:spPr>
          <a:xfrm>
            <a:off x="6105524" y="4043750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/>
              <a:t>텐서</a:t>
            </a:r>
            <a:r>
              <a:rPr lang="ko-KR" altLang="en-US" sz="1400" dirty="0"/>
              <a:t> 형태로 반환하기 위한 함수</a:t>
            </a:r>
          </a:p>
        </p:txBody>
      </p:sp>
    </p:spTree>
    <p:extLst>
      <p:ext uri="{BB962C8B-B14F-4D97-AF65-F5344CB8AC3E}">
        <p14:creationId xmlns:p14="http://schemas.microsoft.com/office/powerpoint/2010/main" val="890217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0FAC99AC-1642-4A4B-9A96-BB07A7F79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158917" cy="4256842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BB32D1-9DAC-47B9-A365-9A4F617BE3FA}"/>
              </a:ext>
            </a:extLst>
          </p:cNvPr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필터 시각화 위한 손실 </a:t>
            </a:r>
            <a:r>
              <a:rPr lang="ko-KR" altLang="en-US" sz="1400" dirty="0" err="1"/>
              <a:t>텐서</a:t>
            </a:r>
            <a:r>
              <a:rPr lang="ko-KR" altLang="en-US" sz="1400" dirty="0"/>
              <a:t> 정의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995FED-B295-4648-BDF9-AB9BC3C3E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42" y="1753314"/>
            <a:ext cx="2838450" cy="2695575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CFD2CC06-8F0B-4F96-8D42-59B1E4665445}"/>
              </a:ext>
            </a:extLst>
          </p:cNvPr>
          <p:cNvSpPr/>
          <p:nvPr/>
        </p:nvSpPr>
        <p:spPr>
          <a:xfrm>
            <a:off x="6388615" y="2965142"/>
            <a:ext cx="695766" cy="1331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904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5.3.1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특성 추출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30912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DD165F9-3E5C-4058-8112-06256FAC85E1}"/>
              </a:ext>
            </a:extLst>
          </p:cNvPr>
          <p:cNvSpPr/>
          <p:nvPr/>
        </p:nvSpPr>
        <p:spPr>
          <a:xfrm>
            <a:off x="937083" y="1458869"/>
            <a:ext cx="3048991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필터 시각화 위한 손실 </a:t>
            </a:r>
            <a:r>
              <a:rPr lang="ko-KR" altLang="en-US" sz="1400" dirty="0" err="1"/>
              <a:t>텐서</a:t>
            </a:r>
            <a:r>
              <a:rPr lang="ko-KR" altLang="en-US" sz="1400" dirty="0"/>
              <a:t> 정의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A9F9B-F517-42AB-B891-C9A1A18AA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5158917" cy="40290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C0BE5EF-2813-4A7C-8B58-612F2A85E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756" y="1695252"/>
            <a:ext cx="1530597" cy="133524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65A21A2-86D9-4983-9893-4FB8DE57F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777" y="1695251"/>
            <a:ext cx="1608697" cy="133524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583C37-B328-4A7B-8FC2-A482E74E35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9985" y="4014358"/>
            <a:ext cx="1530597" cy="133524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13C559E-7BC8-4148-A751-B9F11181EC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1826" y="4014358"/>
            <a:ext cx="1530597" cy="1335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A83DDD6-BEEE-4234-AAB7-E9F5FECCF886}"/>
              </a:ext>
            </a:extLst>
          </p:cNvPr>
          <p:cNvSpPr txBox="1"/>
          <p:nvPr/>
        </p:nvSpPr>
        <p:spPr>
          <a:xfrm>
            <a:off x="6559367" y="1233417"/>
            <a:ext cx="160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Block1_conv1</a:t>
            </a:r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D28354C-C4C1-47C1-9313-D7B37659FD8B}"/>
              </a:ext>
            </a:extLst>
          </p:cNvPr>
          <p:cNvSpPr txBox="1"/>
          <p:nvPr/>
        </p:nvSpPr>
        <p:spPr>
          <a:xfrm>
            <a:off x="9265840" y="3583185"/>
            <a:ext cx="15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Block4_conv1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A3FF952-6CCE-4566-805A-C0AE6B26F2AD}"/>
              </a:ext>
            </a:extLst>
          </p:cNvPr>
          <p:cNvSpPr txBox="1"/>
          <p:nvPr/>
        </p:nvSpPr>
        <p:spPr>
          <a:xfrm>
            <a:off x="9226789" y="1236759"/>
            <a:ext cx="15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Block2_conv1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5BA5C8C-03E2-45A4-98E3-A3B8AB6A3252}"/>
              </a:ext>
            </a:extLst>
          </p:cNvPr>
          <p:cNvSpPr txBox="1"/>
          <p:nvPr/>
        </p:nvSpPr>
        <p:spPr>
          <a:xfrm>
            <a:off x="6592430" y="3584836"/>
            <a:ext cx="157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Block3_conv1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5510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5.4.3  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클래스 활성화의 </a:t>
            </a:r>
            <a:r>
              <a:rPr lang="ko-KR" altLang="en-US" sz="3200" b="1" i="1" kern="0" dirty="0" err="1">
                <a:solidFill>
                  <a:prstClr val="black">
                    <a:lumMod val="85000"/>
                    <a:lumOff val="15000"/>
                  </a:prstClr>
                </a:solidFill>
              </a:rPr>
              <a:t>히트맵</a:t>
            </a:r>
            <a:r>
              <a:rPr lang="ko-KR" altLang="en-US" sz="3200" b="1" i="1" kern="0" dirty="0">
                <a:solidFill>
                  <a:prstClr val="black">
                    <a:lumMod val="85000"/>
                    <a:lumOff val="15000"/>
                  </a:prstClr>
                </a:solidFill>
              </a:rPr>
              <a:t> 시각화</a:t>
            </a: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0735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68B1169-078A-45E7-B648-8D8A575BEB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336" y="1921669"/>
            <a:ext cx="8334375" cy="3876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D1653C-F0E2-495E-9C47-2069E62EE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761" y="1215628"/>
            <a:ext cx="22764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478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7660F869-4398-4065-94F6-46C724ACA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334" y="1924657"/>
            <a:ext cx="5602380" cy="42882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32B131C-C784-4100-9B86-0468E9FC0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449" y="1147132"/>
            <a:ext cx="1943100" cy="381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CDA569-4085-4AB0-8890-7560530B44DC}"/>
              </a:ext>
            </a:extLst>
          </p:cNvPr>
          <p:cNvSpPr txBox="1"/>
          <p:nvPr/>
        </p:nvSpPr>
        <p:spPr>
          <a:xfrm>
            <a:off x="3719744" y="1528132"/>
            <a:ext cx="624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각 </a:t>
            </a:r>
            <a:r>
              <a:rPr lang="ko-KR" altLang="en-US" dirty="0" err="1"/>
              <a:t>특성맵의</a:t>
            </a:r>
            <a:r>
              <a:rPr lang="ko-KR" altLang="en-US" dirty="0"/>
              <a:t>     와 </a:t>
            </a:r>
            <a:r>
              <a:rPr lang="ko-KR" altLang="en-US" dirty="0" err="1"/>
              <a:t>특성맵</a:t>
            </a:r>
            <a:r>
              <a:rPr lang="ko-KR" altLang="en-US" dirty="0"/>
              <a:t>          </a:t>
            </a:r>
            <a:r>
              <a:rPr lang="ko-KR" altLang="en-US" dirty="0" err="1"/>
              <a:t>를</a:t>
            </a:r>
            <a:r>
              <a:rPr lang="ko-KR" altLang="en-US" dirty="0"/>
              <a:t> 곱해서 </a:t>
            </a:r>
            <a:r>
              <a:rPr lang="ko-KR" altLang="en-US" dirty="0" err="1"/>
              <a:t>히트맵을</a:t>
            </a:r>
            <a:r>
              <a:rPr lang="ko-KR" altLang="en-US" dirty="0"/>
              <a:t> 구함  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ADA8E91-52D5-40E1-BCC4-9AEFEA25B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449" y="1507392"/>
            <a:ext cx="295275" cy="4476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91863CD-BEC8-4D67-B9B4-BB99A74367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889" y="1556707"/>
            <a:ext cx="742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5350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B57645F-D68F-4A9C-A597-95326F36A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34777"/>
            <a:ext cx="4200525" cy="12763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E97C2E6-B520-435C-A6A7-CF500EFBCBD0}"/>
              </a:ext>
            </a:extLst>
          </p:cNvPr>
          <p:cNvSpPr/>
          <p:nvPr/>
        </p:nvSpPr>
        <p:spPr>
          <a:xfrm>
            <a:off x="937083" y="1458869"/>
            <a:ext cx="1238207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/>
              <a:t>VGG16</a:t>
            </a:r>
            <a:r>
              <a:rPr lang="ko-KR" altLang="en-US" sz="1400" dirty="0"/>
              <a:t> 로드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9C3FFC-E318-4041-9555-1EFCFFC84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8" y="1147132"/>
            <a:ext cx="4281488" cy="2862263"/>
          </a:xfrm>
          <a:prstGeom prst="rect">
            <a:avLst/>
          </a:prstGeom>
        </p:spPr>
      </p:pic>
      <p:sp>
        <p:nvSpPr>
          <p:cNvPr id="9" name="화살표: 왼쪽 8">
            <a:extLst>
              <a:ext uri="{FF2B5EF4-FFF2-40B4-BE49-F238E27FC236}">
                <a16:creationId xmlns:a16="http://schemas.microsoft.com/office/drawing/2014/main" id="{E4E0F451-8310-4723-AB03-DB2DEAB10793}"/>
              </a:ext>
            </a:extLst>
          </p:cNvPr>
          <p:cNvSpPr/>
          <p:nvPr/>
        </p:nvSpPr>
        <p:spPr>
          <a:xfrm>
            <a:off x="5290942" y="2272684"/>
            <a:ext cx="665975" cy="150798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04A747-945B-4992-837F-A947E44667C7}"/>
              </a:ext>
            </a:extLst>
          </p:cNvPr>
          <p:cNvCxnSpPr>
            <a:cxnSpLocks/>
          </p:cNvCxnSpPr>
          <p:nvPr/>
        </p:nvCxnSpPr>
        <p:spPr>
          <a:xfrm flipV="1">
            <a:off x="5637320" y="2423482"/>
            <a:ext cx="0" cy="1686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E3B3229D-B8DA-427E-991A-B60BA5E50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027" y="4072828"/>
            <a:ext cx="4678532" cy="215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950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1BF1957-6CE9-40A1-8116-D7B57D8AF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66538"/>
            <a:ext cx="4885356" cy="412164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849998-A9B3-4346-8188-42785D9309A3}"/>
              </a:ext>
            </a:extLst>
          </p:cNvPr>
          <p:cNvSpPr/>
          <p:nvPr/>
        </p:nvSpPr>
        <p:spPr>
          <a:xfrm>
            <a:off x="937083" y="1458869"/>
            <a:ext cx="1912649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해당 이미지 분류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6B5A20-C109-4D07-A67F-443BBEBBF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74" y="2355805"/>
            <a:ext cx="9544050" cy="238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990C58-015E-4721-8B30-0A462201B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90" y="2593096"/>
            <a:ext cx="2047875" cy="723900"/>
          </a:xfrm>
          <a:prstGeom prst="rect">
            <a:avLst/>
          </a:prstGeom>
        </p:spPr>
      </p:pic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B26A6AF0-8DC5-4102-A987-80BEFFA5D4BF}"/>
              </a:ext>
            </a:extLst>
          </p:cNvPr>
          <p:cNvCxnSpPr/>
          <p:nvPr/>
        </p:nvCxnSpPr>
        <p:spPr>
          <a:xfrm rot="16200000" flipH="1">
            <a:off x="2157274" y="3277060"/>
            <a:ext cx="2299316" cy="12872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8B2DB99-41CD-4554-901C-5AE04AFE50F7}"/>
              </a:ext>
            </a:extLst>
          </p:cNvPr>
          <p:cNvSpPr txBox="1"/>
          <p:nvPr/>
        </p:nvSpPr>
        <p:spPr>
          <a:xfrm>
            <a:off x="3306932" y="5184559"/>
            <a:ext cx="203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386</a:t>
            </a:r>
            <a:r>
              <a:rPr lang="ko-KR" altLang="en-US" dirty="0"/>
              <a:t>번 인덱스</a:t>
            </a:r>
          </a:p>
        </p:txBody>
      </p:sp>
    </p:spTree>
    <p:extLst>
      <p:ext uri="{BB962C8B-B14F-4D97-AF65-F5344CB8AC3E}">
        <p14:creationId xmlns:p14="http://schemas.microsoft.com/office/powerpoint/2010/main" val="4786445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0655849-AFCF-496B-AFA9-6479EE2726FC}"/>
              </a:ext>
            </a:extLst>
          </p:cNvPr>
          <p:cNvSpPr/>
          <p:nvPr/>
        </p:nvSpPr>
        <p:spPr>
          <a:xfrm>
            <a:off x="937083" y="1458869"/>
            <a:ext cx="1912649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Grad-CAM </a:t>
            </a:r>
            <a:r>
              <a:rPr lang="ko-KR" altLang="en-US" sz="1400" dirty="0"/>
              <a:t>알고리즘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2D1022-14B3-435D-A771-76BC3262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2" y="1753315"/>
            <a:ext cx="5158917" cy="3824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D629EDF-6B72-47DA-8DED-C54B6BC9B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4" y="1753314"/>
            <a:ext cx="3320484" cy="960821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A956EB7-93F5-4583-BBA6-5B52944ACCA0}"/>
              </a:ext>
            </a:extLst>
          </p:cNvPr>
          <p:cNvSpPr/>
          <p:nvPr/>
        </p:nvSpPr>
        <p:spPr>
          <a:xfrm>
            <a:off x="6656844" y="1458868"/>
            <a:ext cx="844787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/>
              <a:t>전처리</a:t>
            </a:r>
            <a:endParaRPr lang="ko-KR" altLang="en-US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DC9369-8F45-4724-BFE6-F2E354D6A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8087" y="3440097"/>
            <a:ext cx="2390775" cy="23717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88C9A19-776D-4E64-85A6-6CB1BF54F68A}"/>
              </a:ext>
            </a:extLst>
          </p:cNvPr>
          <p:cNvSpPr txBox="1"/>
          <p:nvPr/>
        </p:nvSpPr>
        <p:spPr>
          <a:xfrm>
            <a:off x="7079237" y="2991775"/>
            <a:ext cx="1860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히트맵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4991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73E53B8-0878-426A-BEA8-EABCD0952184}"/>
              </a:ext>
            </a:extLst>
          </p:cNvPr>
          <p:cNvSpPr/>
          <p:nvPr/>
        </p:nvSpPr>
        <p:spPr>
          <a:xfrm>
            <a:off x="937083" y="1458869"/>
            <a:ext cx="2756028" cy="294445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원본 이미지에 </a:t>
            </a:r>
            <a:r>
              <a:rPr lang="ko-KR" altLang="en-US" sz="1400" dirty="0" err="1"/>
              <a:t>히트맵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덧붇이기</a:t>
            </a:r>
            <a:endParaRPr lang="ko-KR" altLang="en-US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756D0-257F-4B09-B902-D4B042291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47076"/>
            <a:ext cx="4876800" cy="39243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C017A6D-BABC-4D4B-B350-F0CC6584B644}"/>
              </a:ext>
            </a:extLst>
          </p:cNvPr>
          <p:cNvSpPr txBox="1"/>
          <p:nvPr/>
        </p:nvSpPr>
        <p:spPr>
          <a:xfrm>
            <a:off x="7490441" y="1920641"/>
            <a:ext cx="286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Bauhaus 93" panose="04030905020B02020C02" pitchFamily="82" charset="0"/>
              </a:rPr>
              <a:t>히트맵</a:t>
            </a:r>
            <a:r>
              <a:rPr lang="ko-KR" altLang="en-US" dirty="0">
                <a:latin typeface="Bauhaus 93" panose="04030905020B02020C02" pitchFamily="82" charset="0"/>
              </a:rPr>
              <a:t> 시각화 기법의 의의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4BC458-F637-40B3-B19B-D41C1FDE2E35}"/>
              </a:ext>
            </a:extLst>
          </p:cNvPr>
          <p:cNvSpPr txBox="1"/>
          <p:nvPr/>
        </p:nvSpPr>
        <p:spPr>
          <a:xfrm>
            <a:off x="6224052" y="2672081"/>
            <a:ext cx="5030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네트워크가 이 이미지에 코끼리가 있다고 인식하는 이유를 설명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AF46F44-957D-419C-AB12-844006EFE202}"/>
              </a:ext>
            </a:extLst>
          </p:cNvPr>
          <p:cNvSpPr txBox="1"/>
          <p:nvPr/>
        </p:nvSpPr>
        <p:spPr>
          <a:xfrm>
            <a:off x="6224051" y="3736601"/>
            <a:ext cx="503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아프리카 코끼리가 어디 있는지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36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5D498D1-C5EA-41CB-8EED-989381365E35}"/>
              </a:ext>
            </a:extLst>
          </p:cNvPr>
          <p:cNvSpPr txBox="1"/>
          <p:nvPr/>
        </p:nvSpPr>
        <p:spPr>
          <a:xfrm>
            <a:off x="937083" y="1125929"/>
            <a:ext cx="20724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latin typeface="+mj-ea"/>
                <a:ea typeface="+mj-ea"/>
              </a:rPr>
              <a:t>5.5 </a:t>
            </a:r>
            <a:r>
              <a:rPr lang="ko-KR" altLang="en-US" sz="4000" dirty="0">
                <a:latin typeface="+mj-ea"/>
                <a:ea typeface="+mj-ea"/>
              </a:rPr>
              <a:t>정리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317AE2-1D60-4B92-A749-4B6B02E703F8}"/>
              </a:ext>
            </a:extLst>
          </p:cNvPr>
          <p:cNvSpPr txBox="1"/>
          <p:nvPr/>
        </p:nvSpPr>
        <p:spPr>
          <a:xfrm>
            <a:off x="937083" y="2097731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시각적인 분류 문제를 다루는 데 최상의 도구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8AC3C38-60CA-4A04-AF78-45628EFA5522}"/>
              </a:ext>
            </a:extLst>
          </p:cNvPr>
          <p:cNvSpPr txBox="1"/>
          <p:nvPr/>
        </p:nvSpPr>
        <p:spPr>
          <a:xfrm>
            <a:off x="937079" y="2678026"/>
            <a:ext cx="8127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우리가 보는 세상을 표현하기 위한 패턴의 계층 구조와 개념을 학습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740C62-5FE4-48B9-913C-039467AE37BE}"/>
              </a:ext>
            </a:extLst>
          </p:cNvPr>
          <p:cNvSpPr txBox="1"/>
          <p:nvPr/>
        </p:nvSpPr>
        <p:spPr>
          <a:xfrm>
            <a:off x="937079" y="3260229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학습된 표현은 쉽게 분석 가능 </a:t>
            </a:r>
            <a:r>
              <a:rPr lang="ko-KR" altLang="en-US" dirty="0" err="1">
                <a:latin typeface="Bauhaus 93" panose="04030905020B02020C02" pitchFamily="82" charset="0"/>
              </a:rPr>
              <a:t>컨브넷은</a:t>
            </a:r>
            <a:r>
              <a:rPr lang="ko-KR" altLang="en-US" dirty="0">
                <a:latin typeface="Bauhaus 93" panose="04030905020B02020C02" pitchFamily="82" charset="0"/>
              </a:rPr>
              <a:t> 블랙박스가 아님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E6817C7-7E9A-432D-BE55-1BE221D20174}"/>
              </a:ext>
            </a:extLst>
          </p:cNvPr>
          <p:cNvSpPr txBox="1"/>
          <p:nvPr/>
        </p:nvSpPr>
        <p:spPr>
          <a:xfrm>
            <a:off x="937081" y="3893314"/>
            <a:ext cx="736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이미지 분류 문제를 풀기 위해 자신만의 </a:t>
            </a:r>
            <a:r>
              <a:rPr lang="ko-KR" altLang="en-US" dirty="0" err="1">
                <a:latin typeface="Bauhaus 93" panose="04030905020B02020C02" pitchFamily="82" charset="0"/>
              </a:rPr>
              <a:t>컨브넷을</a:t>
            </a:r>
            <a:r>
              <a:rPr lang="ko-KR" altLang="en-US" dirty="0">
                <a:latin typeface="Bauhaus 93" panose="04030905020B02020C02" pitchFamily="82" charset="0"/>
              </a:rPr>
              <a:t> 처음부터 훈련 가능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DEA6234-E511-4B17-90B3-95FA2A5D4B8E}"/>
              </a:ext>
            </a:extLst>
          </p:cNvPr>
          <p:cNvSpPr txBox="1"/>
          <p:nvPr/>
        </p:nvSpPr>
        <p:spPr>
          <a:xfrm>
            <a:off x="937080" y="4526399"/>
            <a:ext cx="664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과대적합을 줄이기 위해 데이터를 증식하는 방법 존재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D9C27-DCC5-41C4-A860-875A13F7244E}"/>
              </a:ext>
            </a:extLst>
          </p:cNvPr>
          <p:cNvSpPr txBox="1"/>
          <p:nvPr/>
        </p:nvSpPr>
        <p:spPr>
          <a:xfrm>
            <a:off x="937079" y="5159484"/>
            <a:ext cx="715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사전 훈련된 </a:t>
            </a:r>
            <a:r>
              <a:rPr lang="ko-KR" altLang="en-US" dirty="0" err="1">
                <a:latin typeface="Bauhaus 93" panose="04030905020B02020C02" pitchFamily="82" charset="0"/>
              </a:rPr>
              <a:t>컨브넷을</a:t>
            </a:r>
            <a:r>
              <a:rPr lang="ko-KR" altLang="en-US" dirty="0">
                <a:latin typeface="Bauhaus 93" panose="04030905020B02020C02" pitchFamily="82" charset="0"/>
              </a:rPr>
              <a:t> 사용해 특성추출과 미세조정 하는 법을 배움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2CF0F8C-D4F8-4B6A-87C6-C6075A7EE0CC}"/>
              </a:ext>
            </a:extLst>
          </p:cNvPr>
          <p:cNvSpPr txBox="1"/>
          <p:nvPr/>
        </p:nvSpPr>
        <p:spPr>
          <a:xfrm>
            <a:off x="937079" y="5792569"/>
            <a:ext cx="7274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 클래스 활성화 </a:t>
            </a:r>
            <a:r>
              <a:rPr lang="ko-KR" altLang="en-US" dirty="0" err="1">
                <a:latin typeface="Bauhaus 93" panose="04030905020B02020C02" pitchFamily="82" charset="0"/>
              </a:rPr>
              <a:t>히트맵을</a:t>
            </a:r>
            <a:r>
              <a:rPr lang="ko-KR" altLang="en-US" dirty="0">
                <a:latin typeface="Bauhaus 93" panose="04030905020B02020C02" pitchFamily="82" charset="0"/>
              </a:rPr>
              <a:t> 포함하여 </a:t>
            </a:r>
            <a:r>
              <a:rPr lang="ko-KR" altLang="en-US" dirty="0" err="1">
                <a:latin typeface="Bauhaus 93" panose="04030905020B02020C02" pitchFamily="82" charset="0"/>
              </a:rPr>
              <a:t>컨브넷이</a:t>
            </a:r>
            <a:r>
              <a:rPr lang="ko-KR" altLang="en-US" dirty="0">
                <a:latin typeface="Bauhaus 93" panose="04030905020B02020C02" pitchFamily="82" charset="0"/>
              </a:rPr>
              <a:t> 학습한 필터 시각화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8345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  <a:defRPr/>
            </a:pPr>
            <a:endParaRPr lang="en-US" altLang="ko-KR" sz="3200" b="1" i="1" kern="0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D6674B28-C0F1-4468-85AB-12D8AE32C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489" y="996353"/>
            <a:ext cx="2723177" cy="49996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C3DF68-55B3-4526-8FC5-0203A23C674F}"/>
              </a:ext>
            </a:extLst>
          </p:cNvPr>
          <p:cNvSpPr txBox="1"/>
          <p:nvPr/>
        </p:nvSpPr>
        <p:spPr>
          <a:xfrm>
            <a:off x="1496489" y="6125592"/>
            <a:ext cx="2809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사전 훈련된 모델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1BC57D-8926-4043-B2BA-426D56AA2984}"/>
              </a:ext>
            </a:extLst>
          </p:cNvPr>
          <p:cNvSpPr/>
          <p:nvPr/>
        </p:nvSpPr>
        <p:spPr>
          <a:xfrm>
            <a:off x="1731146" y="2389241"/>
            <a:ext cx="2134797" cy="300838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C5E7A2B4-D388-47C3-B5DF-5E2C17A449EC}"/>
              </a:ext>
            </a:extLst>
          </p:cNvPr>
          <p:cNvSpPr/>
          <p:nvPr/>
        </p:nvSpPr>
        <p:spPr>
          <a:xfrm>
            <a:off x="4454323" y="3338004"/>
            <a:ext cx="790113" cy="31293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9CE773DE-CCDB-4199-AF78-77C2D16445F6}"/>
              </a:ext>
            </a:extLst>
          </p:cNvPr>
          <p:cNvSpPr/>
          <p:nvPr/>
        </p:nvSpPr>
        <p:spPr>
          <a:xfrm>
            <a:off x="4454322" y="1787070"/>
            <a:ext cx="790113" cy="3129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216136-CB25-41DC-9398-DC0805D11BEA}"/>
              </a:ext>
            </a:extLst>
          </p:cNvPr>
          <p:cNvSpPr txBox="1"/>
          <p:nvPr/>
        </p:nvSpPr>
        <p:spPr>
          <a:xfrm>
            <a:off x="5163842" y="3339894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</a:t>
            </a:r>
            <a:r>
              <a:rPr lang="en-US" altLang="ko-KR" dirty="0"/>
              <a:t>X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30B264-FAE5-467A-AF10-34D5EBFBB7F4}"/>
              </a:ext>
            </a:extLst>
          </p:cNvPr>
          <p:cNvSpPr txBox="1"/>
          <p:nvPr/>
        </p:nvSpPr>
        <p:spPr>
          <a:xfrm>
            <a:off x="5163843" y="1787070"/>
            <a:ext cx="1864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</a:t>
            </a:r>
            <a:r>
              <a:rPr lang="en-US" altLang="ko-KR" dirty="0"/>
              <a:t>O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51CF7-E8F8-46E5-B0FE-926BF788B28C}"/>
              </a:ext>
            </a:extLst>
          </p:cNvPr>
          <p:cNvSpPr txBox="1"/>
          <p:nvPr/>
        </p:nvSpPr>
        <p:spPr>
          <a:xfrm>
            <a:off x="7359588" y="1460377"/>
            <a:ext cx="352748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왜 </a:t>
            </a:r>
            <a:r>
              <a:rPr lang="ko-KR" altLang="en-US" dirty="0" err="1"/>
              <a:t>합성곱</a:t>
            </a:r>
            <a:r>
              <a:rPr lang="ko-KR" altLang="en-US" dirty="0"/>
              <a:t> 층만 재사용 할까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 err="1">
                <a:latin typeface="Bauhaus 93" panose="04030905020B02020C02" pitchFamily="82" charset="0"/>
              </a:rPr>
              <a:t>합성곱</a:t>
            </a:r>
            <a:r>
              <a:rPr lang="ko-KR" altLang="en-US" dirty="0">
                <a:latin typeface="Bauhaus 93" panose="04030905020B02020C02" pitchFamily="82" charset="0"/>
              </a:rPr>
              <a:t> 층은 더 일반적임</a:t>
            </a:r>
            <a:endParaRPr lang="en-US" altLang="ko-KR" dirty="0">
              <a:latin typeface="Bauhaus 93" panose="04030905020B02020C02" pitchFamily="82" charset="0"/>
            </a:endParaRPr>
          </a:p>
          <a:p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분류기는 전체 사진에 어떤 클래스가 존재할 확률 정보를 가짐</a:t>
            </a:r>
            <a:endParaRPr lang="en-US" altLang="ko-KR" dirty="0">
              <a:latin typeface="Bauhaus 93" panose="04030905020B02020C02" pitchFamily="82" charset="0"/>
            </a:endParaRPr>
          </a:p>
          <a:p>
            <a:endParaRPr lang="en-US" altLang="ko-KR" dirty="0">
              <a:latin typeface="Bauhaus 93" panose="04030905020B02020C02" pitchFamily="82" charset="0"/>
            </a:endParaRPr>
          </a:p>
          <a:p>
            <a:r>
              <a:rPr lang="en-US" altLang="ko-KR" dirty="0">
                <a:latin typeface="Bauhaus 93" panose="04030905020B02020C02" pitchFamily="82" charset="0"/>
              </a:rPr>
              <a:t>•</a:t>
            </a:r>
            <a:r>
              <a:rPr lang="ko-KR" altLang="en-US" dirty="0">
                <a:latin typeface="Bauhaus 93" panose="04030905020B02020C02" pitchFamily="82" charset="0"/>
              </a:rPr>
              <a:t>완전 연결의 단점은 이미지의 공간 개념을 제거해 버림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1914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A185DB2F-9E51-4746-8F34-B1CE79C2ED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3" y="1753317"/>
            <a:ext cx="3177815" cy="1028789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EBE101-F066-4302-95F0-B20E355A5670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VGG 16</a:t>
            </a:r>
            <a:endParaRPr lang="ko-KR" altLang="en-US" sz="1400" dirty="0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135FD48F-4F60-4E81-8089-2D6B04E7A75D}"/>
              </a:ext>
            </a:extLst>
          </p:cNvPr>
          <p:cNvSpPr/>
          <p:nvPr/>
        </p:nvSpPr>
        <p:spPr>
          <a:xfrm>
            <a:off x="4918229" y="1953087"/>
            <a:ext cx="1177771" cy="443882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5001D899-452F-45A6-A736-61FB110779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284" y="996352"/>
            <a:ext cx="4061812" cy="5509222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896FFB60-C6E4-4071-BB78-8A59A3BC78C6}"/>
              </a:ext>
            </a:extLst>
          </p:cNvPr>
          <p:cNvSpPr/>
          <p:nvPr/>
        </p:nvSpPr>
        <p:spPr>
          <a:xfrm>
            <a:off x="6632284" y="5708342"/>
            <a:ext cx="3985409" cy="22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0013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8B1E9F1-BF15-488C-9AB1-96FFA382B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44817"/>
            <a:ext cx="5158917" cy="461739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FD6B8A-003A-4212-9210-EEB174B5E8D4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특성 추출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9D7D243-B62F-4827-BA6E-012565B44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416" y="3498959"/>
            <a:ext cx="4547501" cy="1109109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983060B6-F87F-4C92-80D1-1101DDDC60C3}"/>
              </a:ext>
            </a:extLst>
          </p:cNvPr>
          <p:cNvCxnSpPr/>
          <p:nvPr/>
        </p:nvCxnSpPr>
        <p:spPr>
          <a:xfrm flipV="1">
            <a:off x="6105524" y="4687410"/>
            <a:ext cx="1262942" cy="11807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6C9AFE11-A8D8-489E-9FE4-8CBB54A4F147}"/>
              </a:ext>
            </a:extLst>
          </p:cNvPr>
          <p:cNvSpPr/>
          <p:nvPr/>
        </p:nvSpPr>
        <p:spPr>
          <a:xfrm>
            <a:off x="3956480" y="1010274"/>
            <a:ext cx="4279037" cy="315157"/>
          </a:xfrm>
          <a:prstGeom prst="roundRect">
            <a:avLst/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증식 사용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6511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871EB48-066A-4305-8FC7-5D4D12CB6008}"/>
              </a:ext>
            </a:extLst>
          </p:cNvPr>
          <p:cNvSpPr/>
          <p:nvPr/>
        </p:nvSpPr>
        <p:spPr>
          <a:xfrm>
            <a:off x="937083" y="1473694"/>
            <a:ext cx="2418676" cy="230820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분류기 모델 정의 후 학습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28A3F4-37FC-4C50-9CEA-271F0DB77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083" y="1753314"/>
            <a:ext cx="6999554" cy="4390033"/>
          </a:xfrm>
          <a:prstGeom prst="rect">
            <a:avLst/>
          </a:prstGeom>
        </p:spPr>
      </p:pic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67B9B68-1132-4775-871F-4EB60C7F07AA}"/>
              </a:ext>
            </a:extLst>
          </p:cNvPr>
          <p:cNvSpPr/>
          <p:nvPr/>
        </p:nvSpPr>
        <p:spPr>
          <a:xfrm>
            <a:off x="3956480" y="1010274"/>
            <a:ext cx="4279037" cy="315157"/>
          </a:xfrm>
          <a:prstGeom prst="roundRect">
            <a:avLst/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증식 사용 </a:t>
            </a:r>
            <a:r>
              <a:rPr lang="en-US" altLang="ko-KR" dirty="0"/>
              <a:t>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05142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CFB14E06-5C20-46D5-8699-6B8B87A9E5C0}"/>
              </a:ext>
            </a:extLst>
          </p:cNvPr>
          <p:cNvSpPr/>
          <p:nvPr/>
        </p:nvSpPr>
        <p:spPr>
          <a:xfrm>
            <a:off x="937083" y="1473693"/>
            <a:ext cx="1287127" cy="279621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그래프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D0808B4-459F-424F-A5DC-F6A949AEE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6846" y="975147"/>
            <a:ext cx="4257022" cy="245385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F700EBE-F2A3-4600-AA4B-C028AF84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847" y="3605212"/>
            <a:ext cx="4294774" cy="25558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B27E7E0-C362-42BF-856E-E17FCC1ABD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2" y="1759854"/>
            <a:ext cx="4598071" cy="37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F2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양쪽 모서리가 둥근 사각형 4"/>
          <p:cNvSpPr/>
          <p:nvPr/>
        </p:nvSpPr>
        <p:spPr>
          <a:xfrm>
            <a:off x="376237" y="352425"/>
            <a:ext cx="11439525" cy="6505575"/>
          </a:xfrm>
          <a:prstGeom prst="round2SameRect">
            <a:avLst>
              <a:gd name="adj1" fmla="val 5832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317500" dist="609600" sx="95000" sy="95000" algn="l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376237" y="495789"/>
            <a:ext cx="11439525" cy="366223"/>
            <a:chOff x="376237" y="495789"/>
            <a:chExt cx="11439525" cy="366223"/>
          </a:xfrm>
        </p:grpSpPr>
        <p:grpSp>
          <p:nvGrpSpPr>
            <p:cNvPr id="13" name="Group 8"/>
            <p:cNvGrpSpPr>
              <a:grpSpLocks noChangeAspect="1"/>
            </p:cNvGrpSpPr>
            <p:nvPr/>
          </p:nvGrpSpPr>
          <p:grpSpPr bwMode="auto">
            <a:xfrm>
              <a:off x="2175290" y="533249"/>
              <a:ext cx="132372" cy="140525"/>
              <a:chOff x="4594" y="900"/>
              <a:chExt cx="276" cy="293"/>
            </a:xfrm>
            <a:solidFill>
              <a:schemeClr val="tx1"/>
            </a:solidFill>
          </p:grpSpPr>
          <p:sp>
            <p:nvSpPr>
              <p:cNvPr id="15" name="Freeform 9"/>
              <p:cNvSpPr>
                <a:spLocks/>
              </p:cNvSpPr>
              <p:nvPr/>
            </p:nvSpPr>
            <p:spPr bwMode="auto">
              <a:xfrm>
                <a:off x="4594" y="900"/>
                <a:ext cx="102" cy="91"/>
              </a:xfrm>
              <a:custGeom>
                <a:avLst/>
                <a:gdLst>
                  <a:gd name="T0" fmla="*/ 72 w 307"/>
                  <a:gd name="T1" fmla="*/ 263 h 273"/>
                  <a:gd name="T2" fmla="*/ 91 w 307"/>
                  <a:gd name="T3" fmla="*/ 236 h 273"/>
                  <a:gd name="T4" fmla="*/ 139 w 307"/>
                  <a:gd name="T5" fmla="*/ 187 h 273"/>
                  <a:gd name="T6" fmla="*/ 193 w 307"/>
                  <a:gd name="T7" fmla="*/ 148 h 273"/>
                  <a:gd name="T8" fmla="*/ 255 w 307"/>
                  <a:gd name="T9" fmla="*/ 119 h 273"/>
                  <a:gd name="T10" fmla="*/ 290 w 307"/>
                  <a:gd name="T11" fmla="*/ 110 h 273"/>
                  <a:gd name="T12" fmla="*/ 299 w 307"/>
                  <a:gd name="T13" fmla="*/ 106 h 273"/>
                  <a:gd name="T14" fmla="*/ 305 w 307"/>
                  <a:gd name="T15" fmla="*/ 97 h 273"/>
                  <a:gd name="T16" fmla="*/ 307 w 307"/>
                  <a:gd name="T17" fmla="*/ 87 h 273"/>
                  <a:gd name="T18" fmla="*/ 303 w 307"/>
                  <a:gd name="T19" fmla="*/ 77 h 273"/>
                  <a:gd name="T20" fmla="*/ 292 w 307"/>
                  <a:gd name="T21" fmla="*/ 60 h 273"/>
                  <a:gd name="T22" fmla="*/ 263 w 307"/>
                  <a:gd name="T23" fmla="*/ 33 h 273"/>
                  <a:gd name="T24" fmla="*/ 227 w 307"/>
                  <a:gd name="T25" fmla="*/ 13 h 273"/>
                  <a:gd name="T26" fmla="*/ 186 w 307"/>
                  <a:gd name="T27" fmla="*/ 1 h 273"/>
                  <a:gd name="T28" fmla="*/ 165 w 307"/>
                  <a:gd name="T29" fmla="*/ 0 h 273"/>
                  <a:gd name="T30" fmla="*/ 131 w 307"/>
                  <a:gd name="T31" fmla="*/ 3 h 273"/>
                  <a:gd name="T32" fmla="*/ 72 w 307"/>
                  <a:gd name="T33" fmla="*/ 27 h 273"/>
                  <a:gd name="T34" fmla="*/ 27 w 307"/>
                  <a:gd name="T35" fmla="*/ 72 h 273"/>
                  <a:gd name="T36" fmla="*/ 3 w 307"/>
                  <a:gd name="T37" fmla="*/ 131 h 273"/>
                  <a:gd name="T38" fmla="*/ 0 w 307"/>
                  <a:gd name="T39" fmla="*/ 164 h 273"/>
                  <a:gd name="T40" fmla="*/ 1 w 307"/>
                  <a:gd name="T41" fmla="*/ 192 h 273"/>
                  <a:gd name="T42" fmla="*/ 20 w 307"/>
                  <a:gd name="T43" fmla="*/ 243 h 273"/>
                  <a:gd name="T44" fmla="*/ 36 w 307"/>
                  <a:gd name="T45" fmla="*/ 266 h 273"/>
                  <a:gd name="T46" fmla="*/ 43 w 307"/>
                  <a:gd name="T47" fmla="*/ 273 h 273"/>
                  <a:gd name="T48" fmla="*/ 53 w 307"/>
                  <a:gd name="T49" fmla="*/ 273 h 273"/>
                  <a:gd name="T50" fmla="*/ 65 w 307"/>
                  <a:gd name="T51" fmla="*/ 271 h 273"/>
                  <a:gd name="T52" fmla="*/ 72 w 307"/>
                  <a:gd name="T53" fmla="*/ 26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3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0"/>
              <p:cNvSpPr>
                <a:spLocks/>
              </p:cNvSpPr>
              <p:nvPr/>
            </p:nvSpPr>
            <p:spPr bwMode="auto">
              <a:xfrm>
                <a:off x="4768" y="900"/>
                <a:ext cx="102" cy="90"/>
              </a:xfrm>
              <a:custGeom>
                <a:avLst/>
                <a:gdLst>
                  <a:gd name="T0" fmla="*/ 143 w 307"/>
                  <a:gd name="T1" fmla="*/ 0 h 271"/>
                  <a:gd name="T2" fmla="*/ 121 w 307"/>
                  <a:gd name="T3" fmla="*/ 1 h 271"/>
                  <a:gd name="T4" fmla="*/ 81 w 307"/>
                  <a:gd name="T5" fmla="*/ 11 h 271"/>
                  <a:gd name="T6" fmla="*/ 46 w 307"/>
                  <a:gd name="T7" fmla="*/ 31 h 271"/>
                  <a:gd name="T8" fmla="*/ 16 w 307"/>
                  <a:gd name="T9" fmla="*/ 60 h 271"/>
                  <a:gd name="T10" fmla="*/ 4 w 307"/>
                  <a:gd name="T11" fmla="*/ 76 h 271"/>
                  <a:gd name="T12" fmla="*/ 0 w 307"/>
                  <a:gd name="T13" fmla="*/ 86 h 271"/>
                  <a:gd name="T14" fmla="*/ 3 w 307"/>
                  <a:gd name="T15" fmla="*/ 96 h 271"/>
                  <a:gd name="T16" fmla="*/ 9 w 307"/>
                  <a:gd name="T17" fmla="*/ 106 h 271"/>
                  <a:gd name="T18" fmla="*/ 19 w 307"/>
                  <a:gd name="T19" fmla="*/ 110 h 271"/>
                  <a:gd name="T20" fmla="*/ 52 w 307"/>
                  <a:gd name="T21" fmla="*/ 119 h 271"/>
                  <a:gd name="T22" fmla="*/ 115 w 307"/>
                  <a:gd name="T23" fmla="*/ 148 h 271"/>
                  <a:gd name="T24" fmla="*/ 170 w 307"/>
                  <a:gd name="T25" fmla="*/ 187 h 271"/>
                  <a:gd name="T26" fmla="*/ 218 w 307"/>
                  <a:gd name="T27" fmla="*/ 234 h 271"/>
                  <a:gd name="T28" fmla="*/ 237 w 307"/>
                  <a:gd name="T29" fmla="*/ 261 h 271"/>
                  <a:gd name="T30" fmla="*/ 245 w 307"/>
                  <a:gd name="T31" fmla="*/ 270 h 271"/>
                  <a:gd name="T32" fmla="*/ 255 w 307"/>
                  <a:gd name="T33" fmla="*/ 271 h 271"/>
                  <a:gd name="T34" fmla="*/ 266 w 307"/>
                  <a:gd name="T35" fmla="*/ 270 h 271"/>
                  <a:gd name="T36" fmla="*/ 274 w 307"/>
                  <a:gd name="T37" fmla="*/ 263 h 271"/>
                  <a:gd name="T38" fmla="*/ 289 w 307"/>
                  <a:gd name="T39" fmla="*/ 241 h 271"/>
                  <a:gd name="T40" fmla="*/ 306 w 307"/>
                  <a:gd name="T41" fmla="*/ 191 h 271"/>
                  <a:gd name="T42" fmla="*/ 307 w 307"/>
                  <a:gd name="T43" fmla="*/ 164 h 271"/>
                  <a:gd name="T44" fmla="*/ 306 w 307"/>
                  <a:gd name="T45" fmla="*/ 131 h 271"/>
                  <a:gd name="T46" fmla="*/ 280 w 307"/>
                  <a:gd name="T47" fmla="*/ 72 h 271"/>
                  <a:gd name="T48" fmla="*/ 235 w 307"/>
                  <a:gd name="T49" fmla="*/ 27 h 271"/>
                  <a:gd name="T50" fmla="*/ 178 w 307"/>
                  <a:gd name="T51" fmla="*/ 3 h 271"/>
                  <a:gd name="T52" fmla="*/ 143 w 307"/>
                  <a:gd name="T53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07" h="271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1"/>
              <p:cNvSpPr>
                <a:spLocks noEditPoints="1"/>
              </p:cNvSpPr>
              <p:nvPr/>
            </p:nvSpPr>
            <p:spPr bwMode="auto">
              <a:xfrm>
                <a:off x="4612" y="947"/>
                <a:ext cx="241" cy="246"/>
              </a:xfrm>
              <a:custGeom>
                <a:avLst/>
                <a:gdLst>
                  <a:gd name="T0" fmla="*/ 722 w 725"/>
                  <a:gd name="T1" fmla="*/ 313 h 737"/>
                  <a:gd name="T2" fmla="*/ 679 w 725"/>
                  <a:gd name="T3" fmla="*/ 187 h 737"/>
                  <a:gd name="T4" fmla="*/ 604 w 725"/>
                  <a:gd name="T5" fmla="*/ 90 h 737"/>
                  <a:gd name="T6" fmla="*/ 459 w 725"/>
                  <a:gd name="T7" fmla="*/ 13 h 737"/>
                  <a:gd name="T8" fmla="*/ 390 w 725"/>
                  <a:gd name="T9" fmla="*/ 1 h 737"/>
                  <a:gd name="T10" fmla="*/ 334 w 725"/>
                  <a:gd name="T11" fmla="*/ 1 h 737"/>
                  <a:gd name="T12" fmla="*/ 263 w 725"/>
                  <a:gd name="T13" fmla="*/ 13 h 737"/>
                  <a:gd name="T14" fmla="*/ 120 w 725"/>
                  <a:gd name="T15" fmla="*/ 92 h 737"/>
                  <a:gd name="T16" fmla="*/ 45 w 725"/>
                  <a:gd name="T17" fmla="*/ 188 h 737"/>
                  <a:gd name="T18" fmla="*/ 3 w 725"/>
                  <a:gd name="T19" fmla="*/ 313 h 737"/>
                  <a:gd name="T20" fmla="*/ 2 w 725"/>
                  <a:gd name="T21" fmla="*/ 399 h 737"/>
                  <a:gd name="T22" fmla="*/ 51 w 725"/>
                  <a:gd name="T23" fmla="*/ 543 h 737"/>
                  <a:gd name="T24" fmla="*/ 123 w 725"/>
                  <a:gd name="T25" fmla="*/ 630 h 737"/>
                  <a:gd name="T26" fmla="*/ 84 w 725"/>
                  <a:gd name="T27" fmla="*/ 687 h 737"/>
                  <a:gd name="T28" fmla="*/ 103 w 725"/>
                  <a:gd name="T29" fmla="*/ 729 h 737"/>
                  <a:gd name="T30" fmla="*/ 126 w 725"/>
                  <a:gd name="T31" fmla="*/ 737 h 737"/>
                  <a:gd name="T32" fmla="*/ 153 w 725"/>
                  <a:gd name="T33" fmla="*/ 727 h 737"/>
                  <a:gd name="T34" fmla="*/ 189 w 725"/>
                  <a:gd name="T35" fmla="*/ 677 h 737"/>
                  <a:gd name="T36" fmla="*/ 316 w 725"/>
                  <a:gd name="T37" fmla="*/ 719 h 737"/>
                  <a:gd name="T38" fmla="*/ 409 w 725"/>
                  <a:gd name="T39" fmla="*/ 719 h 737"/>
                  <a:gd name="T40" fmla="*/ 536 w 725"/>
                  <a:gd name="T41" fmla="*/ 677 h 737"/>
                  <a:gd name="T42" fmla="*/ 572 w 725"/>
                  <a:gd name="T43" fmla="*/ 727 h 737"/>
                  <a:gd name="T44" fmla="*/ 599 w 725"/>
                  <a:gd name="T45" fmla="*/ 737 h 737"/>
                  <a:gd name="T46" fmla="*/ 622 w 725"/>
                  <a:gd name="T47" fmla="*/ 729 h 737"/>
                  <a:gd name="T48" fmla="*/ 640 w 725"/>
                  <a:gd name="T49" fmla="*/ 687 h 737"/>
                  <a:gd name="T50" fmla="*/ 602 w 725"/>
                  <a:gd name="T51" fmla="*/ 630 h 737"/>
                  <a:gd name="T52" fmla="*/ 674 w 725"/>
                  <a:gd name="T53" fmla="*/ 543 h 737"/>
                  <a:gd name="T54" fmla="*/ 723 w 725"/>
                  <a:gd name="T55" fmla="*/ 399 h 737"/>
                  <a:gd name="T56" fmla="*/ 363 w 725"/>
                  <a:gd name="T57" fmla="*/ 619 h 737"/>
                  <a:gd name="T58" fmla="*/ 285 w 725"/>
                  <a:gd name="T59" fmla="*/ 608 h 737"/>
                  <a:gd name="T60" fmla="*/ 197 w 725"/>
                  <a:gd name="T61" fmla="*/ 561 h 737"/>
                  <a:gd name="T62" fmla="*/ 133 w 725"/>
                  <a:gd name="T63" fmla="*/ 484 h 737"/>
                  <a:gd name="T64" fmla="*/ 103 w 725"/>
                  <a:gd name="T65" fmla="*/ 386 h 737"/>
                  <a:gd name="T66" fmla="*/ 103 w 725"/>
                  <a:gd name="T67" fmla="*/ 328 h 737"/>
                  <a:gd name="T68" fmla="*/ 133 w 725"/>
                  <a:gd name="T69" fmla="*/ 237 h 737"/>
                  <a:gd name="T70" fmla="*/ 188 w 725"/>
                  <a:gd name="T71" fmla="*/ 166 h 737"/>
                  <a:gd name="T72" fmla="*/ 292 w 725"/>
                  <a:gd name="T73" fmla="*/ 110 h 737"/>
                  <a:gd name="T74" fmla="*/ 342 w 725"/>
                  <a:gd name="T75" fmla="*/ 102 h 737"/>
                  <a:gd name="T76" fmla="*/ 381 w 725"/>
                  <a:gd name="T77" fmla="*/ 102 h 737"/>
                  <a:gd name="T78" fmla="*/ 431 w 725"/>
                  <a:gd name="T79" fmla="*/ 109 h 737"/>
                  <a:gd name="T80" fmla="*/ 536 w 725"/>
                  <a:gd name="T81" fmla="*/ 166 h 737"/>
                  <a:gd name="T82" fmla="*/ 592 w 725"/>
                  <a:gd name="T83" fmla="*/ 237 h 737"/>
                  <a:gd name="T84" fmla="*/ 622 w 725"/>
                  <a:gd name="T85" fmla="*/ 328 h 737"/>
                  <a:gd name="T86" fmla="*/ 622 w 725"/>
                  <a:gd name="T87" fmla="*/ 386 h 737"/>
                  <a:gd name="T88" fmla="*/ 592 w 725"/>
                  <a:gd name="T89" fmla="*/ 484 h 737"/>
                  <a:gd name="T90" fmla="*/ 529 w 725"/>
                  <a:gd name="T91" fmla="*/ 561 h 737"/>
                  <a:gd name="T92" fmla="*/ 441 w 725"/>
                  <a:gd name="T93" fmla="*/ 608 h 737"/>
                  <a:gd name="T94" fmla="*/ 363 w 725"/>
                  <a:gd name="T95" fmla="*/ 619 h 7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725" h="737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2"/>
              <p:cNvSpPr>
                <a:spLocks/>
              </p:cNvSpPr>
              <p:nvPr/>
            </p:nvSpPr>
            <p:spPr bwMode="auto">
              <a:xfrm>
                <a:off x="4716" y="1006"/>
                <a:ext cx="70" cy="99"/>
              </a:xfrm>
              <a:custGeom>
                <a:avLst/>
                <a:gdLst>
                  <a:gd name="T0" fmla="*/ 194 w 209"/>
                  <a:gd name="T1" fmla="*/ 245 h 298"/>
                  <a:gd name="T2" fmla="*/ 95 w 209"/>
                  <a:gd name="T3" fmla="*/ 183 h 298"/>
                  <a:gd name="T4" fmla="*/ 91 w 209"/>
                  <a:gd name="T5" fmla="*/ 167 h 298"/>
                  <a:gd name="T6" fmla="*/ 78 w 209"/>
                  <a:gd name="T7" fmla="*/ 156 h 298"/>
                  <a:gd name="T8" fmla="*/ 83 w 209"/>
                  <a:gd name="T9" fmla="*/ 31 h 298"/>
                  <a:gd name="T10" fmla="*/ 82 w 209"/>
                  <a:gd name="T11" fmla="*/ 19 h 298"/>
                  <a:gd name="T12" fmla="*/ 66 w 209"/>
                  <a:gd name="T13" fmla="*/ 3 h 298"/>
                  <a:gd name="T14" fmla="*/ 54 w 209"/>
                  <a:gd name="T15" fmla="*/ 0 h 298"/>
                  <a:gd name="T16" fmla="*/ 43 w 209"/>
                  <a:gd name="T17" fmla="*/ 2 h 298"/>
                  <a:gd name="T18" fmla="*/ 27 w 209"/>
                  <a:gd name="T19" fmla="*/ 18 h 298"/>
                  <a:gd name="T20" fmla="*/ 26 w 209"/>
                  <a:gd name="T21" fmla="*/ 29 h 298"/>
                  <a:gd name="T22" fmla="*/ 20 w 209"/>
                  <a:gd name="T23" fmla="*/ 153 h 298"/>
                  <a:gd name="T24" fmla="*/ 11 w 209"/>
                  <a:gd name="T25" fmla="*/ 160 h 298"/>
                  <a:gd name="T26" fmla="*/ 1 w 209"/>
                  <a:gd name="T27" fmla="*/ 180 h 298"/>
                  <a:gd name="T28" fmla="*/ 0 w 209"/>
                  <a:gd name="T29" fmla="*/ 192 h 298"/>
                  <a:gd name="T30" fmla="*/ 1 w 209"/>
                  <a:gd name="T31" fmla="*/ 202 h 298"/>
                  <a:gd name="T32" fmla="*/ 8 w 209"/>
                  <a:gd name="T33" fmla="*/ 219 h 298"/>
                  <a:gd name="T34" fmla="*/ 21 w 209"/>
                  <a:gd name="T35" fmla="*/ 232 h 298"/>
                  <a:gd name="T36" fmla="*/ 39 w 209"/>
                  <a:gd name="T37" fmla="*/ 239 h 298"/>
                  <a:gd name="T38" fmla="*/ 49 w 209"/>
                  <a:gd name="T39" fmla="*/ 241 h 298"/>
                  <a:gd name="T40" fmla="*/ 59 w 209"/>
                  <a:gd name="T41" fmla="*/ 239 h 298"/>
                  <a:gd name="T42" fmla="*/ 69 w 209"/>
                  <a:gd name="T43" fmla="*/ 235 h 298"/>
                  <a:gd name="T44" fmla="*/ 164 w 209"/>
                  <a:gd name="T45" fmla="*/ 294 h 298"/>
                  <a:gd name="T46" fmla="*/ 171 w 209"/>
                  <a:gd name="T47" fmla="*/ 298 h 298"/>
                  <a:gd name="T48" fmla="*/ 180 w 209"/>
                  <a:gd name="T49" fmla="*/ 298 h 298"/>
                  <a:gd name="T50" fmla="*/ 187 w 209"/>
                  <a:gd name="T51" fmla="*/ 298 h 298"/>
                  <a:gd name="T52" fmla="*/ 199 w 209"/>
                  <a:gd name="T53" fmla="*/ 291 h 298"/>
                  <a:gd name="T54" fmla="*/ 205 w 209"/>
                  <a:gd name="T55" fmla="*/ 285 h 298"/>
                  <a:gd name="T56" fmla="*/ 209 w 209"/>
                  <a:gd name="T57" fmla="*/ 274 h 298"/>
                  <a:gd name="T58" fmla="*/ 203 w 209"/>
                  <a:gd name="T59" fmla="*/ 252 h 298"/>
                  <a:gd name="T60" fmla="*/ 194 w 209"/>
                  <a:gd name="T61" fmla="*/ 245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09" h="298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5" name="Group 19"/>
            <p:cNvGrpSpPr>
              <a:grpSpLocks noChangeAspect="1"/>
            </p:cNvGrpSpPr>
            <p:nvPr/>
          </p:nvGrpSpPr>
          <p:grpSpPr bwMode="auto">
            <a:xfrm>
              <a:off x="1930628" y="533249"/>
              <a:ext cx="140525" cy="140525"/>
              <a:chOff x="1747" y="423"/>
              <a:chExt cx="575" cy="575"/>
            </a:xfrm>
            <a:solidFill>
              <a:schemeClr val="tx1"/>
            </a:solidFill>
          </p:grpSpPr>
          <p:sp>
            <p:nvSpPr>
              <p:cNvPr id="27" name="Freeform 20"/>
              <p:cNvSpPr>
                <a:spLocks noEditPoints="1"/>
              </p:cNvSpPr>
              <p:nvPr/>
            </p:nvSpPr>
            <p:spPr bwMode="auto">
              <a:xfrm>
                <a:off x="1899" y="577"/>
                <a:ext cx="271" cy="270"/>
              </a:xfrm>
              <a:custGeom>
                <a:avLst/>
                <a:gdLst>
                  <a:gd name="T0" fmla="*/ 148 w 811"/>
                  <a:gd name="T1" fmla="*/ 0 h 811"/>
                  <a:gd name="T2" fmla="*/ 65 w 811"/>
                  <a:gd name="T3" fmla="*/ 24 h 811"/>
                  <a:gd name="T4" fmla="*/ 1 w 811"/>
                  <a:gd name="T5" fmla="*/ 118 h 811"/>
                  <a:gd name="T6" fmla="*/ 0 w 811"/>
                  <a:gd name="T7" fmla="*/ 663 h 811"/>
                  <a:gd name="T8" fmla="*/ 24 w 811"/>
                  <a:gd name="T9" fmla="*/ 746 h 811"/>
                  <a:gd name="T10" fmla="*/ 118 w 811"/>
                  <a:gd name="T11" fmla="*/ 808 h 811"/>
                  <a:gd name="T12" fmla="*/ 663 w 811"/>
                  <a:gd name="T13" fmla="*/ 811 h 811"/>
                  <a:gd name="T14" fmla="*/ 746 w 811"/>
                  <a:gd name="T15" fmla="*/ 787 h 811"/>
                  <a:gd name="T16" fmla="*/ 810 w 811"/>
                  <a:gd name="T17" fmla="*/ 693 h 811"/>
                  <a:gd name="T18" fmla="*/ 811 w 811"/>
                  <a:gd name="T19" fmla="*/ 148 h 811"/>
                  <a:gd name="T20" fmla="*/ 787 w 811"/>
                  <a:gd name="T21" fmla="*/ 65 h 811"/>
                  <a:gd name="T22" fmla="*/ 693 w 811"/>
                  <a:gd name="T23" fmla="*/ 1 h 811"/>
                  <a:gd name="T24" fmla="*/ 405 w 811"/>
                  <a:gd name="T25" fmla="*/ 673 h 811"/>
                  <a:gd name="T26" fmla="*/ 326 w 811"/>
                  <a:gd name="T27" fmla="*/ 661 h 811"/>
                  <a:gd name="T28" fmla="*/ 235 w 811"/>
                  <a:gd name="T29" fmla="*/ 611 h 811"/>
                  <a:gd name="T30" fmla="*/ 170 w 811"/>
                  <a:gd name="T31" fmla="*/ 533 h 811"/>
                  <a:gd name="T32" fmla="*/ 140 w 811"/>
                  <a:gd name="T33" fmla="*/ 432 h 811"/>
                  <a:gd name="T34" fmla="*/ 140 w 811"/>
                  <a:gd name="T35" fmla="*/ 377 h 811"/>
                  <a:gd name="T36" fmla="*/ 170 w 811"/>
                  <a:gd name="T37" fmla="*/ 278 h 811"/>
                  <a:gd name="T38" fmla="*/ 235 w 811"/>
                  <a:gd name="T39" fmla="*/ 199 h 811"/>
                  <a:gd name="T40" fmla="*/ 326 w 811"/>
                  <a:gd name="T41" fmla="*/ 150 h 811"/>
                  <a:gd name="T42" fmla="*/ 405 w 811"/>
                  <a:gd name="T43" fmla="*/ 138 h 811"/>
                  <a:gd name="T44" fmla="*/ 486 w 811"/>
                  <a:gd name="T45" fmla="*/ 150 h 811"/>
                  <a:gd name="T46" fmla="*/ 575 w 811"/>
                  <a:gd name="T47" fmla="*/ 199 h 811"/>
                  <a:gd name="T48" fmla="*/ 641 w 811"/>
                  <a:gd name="T49" fmla="*/ 278 h 811"/>
                  <a:gd name="T50" fmla="*/ 671 w 811"/>
                  <a:gd name="T51" fmla="*/ 377 h 811"/>
                  <a:gd name="T52" fmla="*/ 671 w 811"/>
                  <a:gd name="T53" fmla="*/ 432 h 811"/>
                  <a:gd name="T54" fmla="*/ 641 w 811"/>
                  <a:gd name="T55" fmla="*/ 533 h 811"/>
                  <a:gd name="T56" fmla="*/ 575 w 811"/>
                  <a:gd name="T57" fmla="*/ 611 h 811"/>
                  <a:gd name="T58" fmla="*/ 486 w 811"/>
                  <a:gd name="T59" fmla="*/ 661 h 811"/>
                  <a:gd name="T60" fmla="*/ 405 w 811"/>
                  <a:gd name="T61" fmla="*/ 673 h 811"/>
                  <a:gd name="T62" fmla="*/ 669 w 811"/>
                  <a:gd name="T63" fmla="*/ 193 h 811"/>
                  <a:gd name="T64" fmla="*/ 628 w 811"/>
                  <a:gd name="T65" fmla="*/ 166 h 811"/>
                  <a:gd name="T66" fmla="*/ 618 w 811"/>
                  <a:gd name="T67" fmla="*/ 130 h 811"/>
                  <a:gd name="T68" fmla="*/ 628 w 811"/>
                  <a:gd name="T69" fmla="*/ 95 h 811"/>
                  <a:gd name="T70" fmla="*/ 669 w 811"/>
                  <a:gd name="T71" fmla="*/ 68 h 811"/>
                  <a:gd name="T72" fmla="*/ 695 w 811"/>
                  <a:gd name="T73" fmla="*/ 68 h 811"/>
                  <a:gd name="T74" fmla="*/ 733 w 811"/>
                  <a:gd name="T75" fmla="*/ 95 h 811"/>
                  <a:gd name="T76" fmla="*/ 745 w 811"/>
                  <a:gd name="T77" fmla="*/ 130 h 811"/>
                  <a:gd name="T78" fmla="*/ 733 w 811"/>
                  <a:gd name="T79" fmla="*/ 166 h 811"/>
                  <a:gd name="T80" fmla="*/ 695 w 811"/>
                  <a:gd name="T81" fmla="*/ 193 h 8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811" h="811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1"/>
              <p:cNvSpPr>
                <a:spLocks/>
              </p:cNvSpPr>
              <p:nvPr/>
            </p:nvSpPr>
            <p:spPr bwMode="auto">
              <a:xfrm>
                <a:off x="1983" y="660"/>
                <a:ext cx="103" cy="103"/>
              </a:xfrm>
              <a:custGeom>
                <a:avLst/>
                <a:gdLst>
                  <a:gd name="T0" fmla="*/ 154 w 308"/>
                  <a:gd name="T1" fmla="*/ 0 h 308"/>
                  <a:gd name="T2" fmla="*/ 124 w 308"/>
                  <a:gd name="T3" fmla="*/ 3 h 308"/>
                  <a:gd name="T4" fmla="*/ 67 w 308"/>
                  <a:gd name="T5" fmla="*/ 26 h 308"/>
                  <a:gd name="T6" fmla="*/ 26 w 308"/>
                  <a:gd name="T7" fmla="*/ 67 h 308"/>
                  <a:gd name="T8" fmla="*/ 3 w 308"/>
                  <a:gd name="T9" fmla="*/ 122 h 308"/>
                  <a:gd name="T10" fmla="*/ 0 w 308"/>
                  <a:gd name="T11" fmla="*/ 154 h 308"/>
                  <a:gd name="T12" fmla="*/ 3 w 308"/>
                  <a:gd name="T13" fmla="*/ 185 h 308"/>
                  <a:gd name="T14" fmla="*/ 26 w 308"/>
                  <a:gd name="T15" fmla="*/ 240 h 308"/>
                  <a:gd name="T16" fmla="*/ 67 w 308"/>
                  <a:gd name="T17" fmla="*/ 283 h 308"/>
                  <a:gd name="T18" fmla="*/ 124 w 308"/>
                  <a:gd name="T19" fmla="*/ 307 h 308"/>
                  <a:gd name="T20" fmla="*/ 154 w 308"/>
                  <a:gd name="T21" fmla="*/ 308 h 308"/>
                  <a:gd name="T22" fmla="*/ 186 w 308"/>
                  <a:gd name="T23" fmla="*/ 307 h 308"/>
                  <a:gd name="T24" fmla="*/ 242 w 308"/>
                  <a:gd name="T25" fmla="*/ 283 h 308"/>
                  <a:gd name="T26" fmla="*/ 284 w 308"/>
                  <a:gd name="T27" fmla="*/ 240 h 308"/>
                  <a:gd name="T28" fmla="*/ 307 w 308"/>
                  <a:gd name="T29" fmla="*/ 185 h 308"/>
                  <a:gd name="T30" fmla="*/ 308 w 308"/>
                  <a:gd name="T31" fmla="*/ 154 h 308"/>
                  <a:gd name="T32" fmla="*/ 307 w 308"/>
                  <a:gd name="T33" fmla="*/ 122 h 308"/>
                  <a:gd name="T34" fmla="*/ 284 w 308"/>
                  <a:gd name="T35" fmla="*/ 67 h 308"/>
                  <a:gd name="T36" fmla="*/ 242 w 308"/>
                  <a:gd name="T37" fmla="*/ 26 h 308"/>
                  <a:gd name="T38" fmla="*/ 186 w 308"/>
                  <a:gd name="T39" fmla="*/ 3 h 308"/>
                  <a:gd name="T40" fmla="*/ 154 w 308"/>
                  <a:gd name="T41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" h="308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2"/>
              <p:cNvSpPr>
                <a:spLocks noEditPoints="1"/>
              </p:cNvSpPr>
              <p:nvPr/>
            </p:nvSpPr>
            <p:spPr bwMode="auto">
              <a:xfrm>
                <a:off x="1747" y="423"/>
                <a:ext cx="575" cy="575"/>
              </a:xfrm>
              <a:custGeom>
                <a:avLst/>
                <a:gdLst>
                  <a:gd name="T0" fmla="*/ 819 w 1725"/>
                  <a:gd name="T1" fmla="*/ 2 h 1725"/>
                  <a:gd name="T2" fmla="*/ 647 w 1725"/>
                  <a:gd name="T3" fmla="*/ 28 h 1725"/>
                  <a:gd name="T4" fmla="*/ 489 w 1725"/>
                  <a:gd name="T5" fmla="*/ 85 h 1725"/>
                  <a:gd name="T6" fmla="*/ 346 w 1725"/>
                  <a:gd name="T7" fmla="*/ 172 h 1725"/>
                  <a:gd name="T8" fmla="*/ 223 w 1725"/>
                  <a:gd name="T9" fmla="*/ 283 h 1725"/>
                  <a:gd name="T10" fmla="*/ 124 w 1725"/>
                  <a:gd name="T11" fmla="*/ 415 h 1725"/>
                  <a:gd name="T12" fmla="*/ 52 w 1725"/>
                  <a:gd name="T13" fmla="*/ 567 h 1725"/>
                  <a:gd name="T14" fmla="*/ 10 w 1725"/>
                  <a:gd name="T15" fmla="*/ 731 h 1725"/>
                  <a:gd name="T16" fmla="*/ 0 w 1725"/>
                  <a:gd name="T17" fmla="*/ 863 h 1725"/>
                  <a:gd name="T18" fmla="*/ 10 w 1725"/>
                  <a:gd name="T19" fmla="*/ 994 h 1725"/>
                  <a:gd name="T20" fmla="*/ 52 w 1725"/>
                  <a:gd name="T21" fmla="*/ 1159 h 1725"/>
                  <a:gd name="T22" fmla="*/ 124 w 1725"/>
                  <a:gd name="T23" fmla="*/ 1310 h 1725"/>
                  <a:gd name="T24" fmla="*/ 223 w 1725"/>
                  <a:gd name="T25" fmla="*/ 1443 h 1725"/>
                  <a:gd name="T26" fmla="*/ 346 w 1725"/>
                  <a:gd name="T27" fmla="*/ 1553 h 1725"/>
                  <a:gd name="T28" fmla="*/ 489 w 1725"/>
                  <a:gd name="T29" fmla="*/ 1640 h 1725"/>
                  <a:gd name="T30" fmla="*/ 647 w 1725"/>
                  <a:gd name="T31" fmla="*/ 1698 h 1725"/>
                  <a:gd name="T32" fmla="*/ 819 w 1725"/>
                  <a:gd name="T33" fmla="*/ 1724 h 1725"/>
                  <a:gd name="T34" fmla="*/ 907 w 1725"/>
                  <a:gd name="T35" fmla="*/ 1724 h 1725"/>
                  <a:gd name="T36" fmla="*/ 1078 w 1725"/>
                  <a:gd name="T37" fmla="*/ 1698 h 1725"/>
                  <a:gd name="T38" fmla="*/ 1237 w 1725"/>
                  <a:gd name="T39" fmla="*/ 1640 h 1725"/>
                  <a:gd name="T40" fmla="*/ 1379 w 1725"/>
                  <a:gd name="T41" fmla="*/ 1553 h 1725"/>
                  <a:gd name="T42" fmla="*/ 1500 w 1725"/>
                  <a:gd name="T43" fmla="*/ 1443 h 1725"/>
                  <a:gd name="T44" fmla="*/ 1600 w 1725"/>
                  <a:gd name="T45" fmla="*/ 1310 h 1725"/>
                  <a:gd name="T46" fmla="*/ 1673 w 1725"/>
                  <a:gd name="T47" fmla="*/ 1159 h 1725"/>
                  <a:gd name="T48" fmla="*/ 1715 w 1725"/>
                  <a:gd name="T49" fmla="*/ 994 h 1725"/>
                  <a:gd name="T50" fmla="*/ 1725 w 1725"/>
                  <a:gd name="T51" fmla="*/ 863 h 1725"/>
                  <a:gd name="T52" fmla="*/ 1715 w 1725"/>
                  <a:gd name="T53" fmla="*/ 731 h 1725"/>
                  <a:gd name="T54" fmla="*/ 1673 w 1725"/>
                  <a:gd name="T55" fmla="*/ 567 h 1725"/>
                  <a:gd name="T56" fmla="*/ 1600 w 1725"/>
                  <a:gd name="T57" fmla="*/ 415 h 1725"/>
                  <a:gd name="T58" fmla="*/ 1500 w 1725"/>
                  <a:gd name="T59" fmla="*/ 283 h 1725"/>
                  <a:gd name="T60" fmla="*/ 1379 w 1725"/>
                  <a:gd name="T61" fmla="*/ 172 h 1725"/>
                  <a:gd name="T62" fmla="*/ 1237 w 1725"/>
                  <a:gd name="T63" fmla="*/ 85 h 1725"/>
                  <a:gd name="T64" fmla="*/ 1078 w 1725"/>
                  <a:gd name="T65" fmla="*/ 28 h 1725"/>
                  <a:gd name="T66" fmla="*/ 907 w 1725"/>
                  <a:gd name="T67" fmla="*/ 2 h 1725"/>
                  <a:gd name="T68" fmla="*/ 1381 w 1725"/>
                  <a:gd name="T69" fmla="*/ 1123 h 1725"/>
                  <a:gd name="T70" fmla="*/ 1369 w 1725"/>
                  <a:gd name="T71" fmla="*/ 1201 h 1725"/>
                  <a:gd name="T72" fmla="*/ 1322 w 1725"/>
                  <a:gd name="T73" fmla="*/ 1288 h 1725"/>
                  <a:gd name="T74" fmla="*/ 1244 w 1725"/>
                  <a:gd name="T75" fmla="*/ 1352 h 1725"/>
                  <a:gd name="T76" fmla="*/ 1146 w 1725"/>
                  <a:gd name="T77" fmla="*/ 1383 h 1725"/>
                  <a:gd name="T78" fmla="*/ 605 w 1725"/>
                  <a:gd name="T79" fmla="*/ 1383 h 1725"/>
                  <a:gd name="T80" fmla="*/ 527 w 1725"/>
                  <a:gd name="T81" fmla="*/ 1372 h 1725"/>
                  <a:gd name="T82" fmla="*/ 438 w 1725"/>
                  <a:gd name="T83" fmla="*/ 1324 h 1725"/>
                  <a:gd name="T84" fmla="*/ 375 w 1725"/>
                  <a:gd name="T85" fmla="*/ 1247 h 1725"/>
                  <a:gd name="T86" fmla="*/ 344 w 1725"/>
                  <a:gd name="T87" fmla="*/ 1149 h 1725"/>
                  <a:gd name="T88" fmla="*/ 343 w 1725"/>
                  <a:gd name="T89" fmla="*/ 608 h 1725"/>
                  <a:gd name="T90" fmla="*/ 355 w 1725"/>
                  <a:gd name="T91" fmla="*/ 531 h 1725"/>
                  <a:gd name="T92" fmla="*/ 404 w 1725"/>
                  <a:gd name="T93" fmla="*/ 441 h 1725"/>
                  <a:gd name="T94" fmla="*/ 480 w 1725"/>
                  <a:gd name="T95" fmla="*/ 378 h 1725"/>
                  <a:gd name="T96" fmla="*/ 578 w 1725"/>
                  <a:gd name="T97" fmla="*/ 348 h 1725"/>
                  <a:gd name="T98" fmla="*/ 1120 w 1725"/>
                  <a:gd name="T99" fmla="*/ 346 h 1725"/>
                  <a:gd name="T100" fmla="*/ 1198 w 1725"/>
                  <a:gd name="T101" fmla="*/ 358 h 1725"/>
                  <a:gd name="T102" fmla="*/ 1286 w 1725"/>
                  <a:gd name="T103" fmla="*/ 407 h 1725"/>
                  <a:gd name="T104" fmla="*/ 1350 w 1725"/>
                  <a:gd name="T105" fmla="*/ 483 h 1725"/>
                  <a:gd name="T106" fmla="*/ 1381 w 1725"/>
                  <a:gd name="T107" fmla="*/ 581 h 1725"/>
                  <a:gd name="T108" fmla="*/ 1381 w 1725"/>
                  <a:gd name="T109" fmla="*/ 1123 h 17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25" h="1725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7" name="Freeform 30"/>
            <p:cNvSpPr>
              <a:spLocks noEditPoints="1"/>
            </p:cNvSpPr>
            <p:nvPr/>
          </p:nvSpPr>
          <p:spPr bwMode="auto">
            <a:xfrm rot="5400000">
              <a:off x="10950162" y="470161"/>
              <a:ext cx="140525" cy="266701"/>
            </a:xfrm>
            <a:custGeom>
              <a:avLst/>
              <a:gdLst>
                <a:gd name="T0" fmla="*/ 586 w 851"/>
                <a:gd name="T1" fmla="*/ 92 h 1617"/>
                <a:gd name="T2" fmla="*/ 258 w 851"/>
                <a:gd name="T3" fmla="*/ 0 h 1617"/>
                <a:gd name="T4" fmla="*/ 140 w 851"/>
                <a:gd name="T5" fmla="*/ 92 h 1617"/>
                <a:gd name="T6" fmla="*/ 61 w 851"/>
                <a:gd name="T7" fmla="*/ 117 h 1617"/>
                <a:gd name="T8" fmla="*/ 1 w 851"/>
                <a:gd name="T9" fmla="*/ 205 h 1617"/>
                <a:gd name="T10" fmla="*/ 0 w 851"/>
                <a:gd name="T11" fmla="*/ 1477 h 1617"/>
                <a:gd name="T12" fmla="*/ 23 w 851"/>
                <a:gd name="T13" fmla="*/ 1556 h 1617"/>
                <a:gd name="T14" fmla="*/ 111 w 851"/>
                <a:gd name="T15" fmla="*/ 1615 h 1617"/>
                <a:gd name="T16" fmla="*/ 711 w 851"/>
                <a:gd name="T17" fmla="*/ 1617 h 1617"/>
                <a:gd name="T18" fmla="*/ 790 w 851"/>
                <a:gd name="T19" fmla="*/ 1594 h 1617"/>
                <a:gd name="T20" fmla="*/ 850 w 851"/>
                <a:gd name="T21" fmla="*/ 1506 h 1617"/>
                <a:gd name="T22" fmla="*/ 851 w 851"/>
                <a:gd name="T23" fmla="*/ 233 h 1617"/>
                <a:gd name="T24" fmla="*/ 828 w 851"/>
                <a:gd name="T25" fmla="*/ 154 h 1617"/>
                <a:gd name="T26" fmla="*/ 740 w 851"/>
                <a:gd name="T27" fmla="*/ 95 h 1617"/>
                <a:gd name="T28" fmla="*/ 757 w 851"/>
                <a:gd name="T29" fmla="*/ 1477 h 1617"/>
                <a:gd name="T30" fmla="*/ 750 w 851"/>
                <a:gd name="T31" fmla="*/ 1503 h 1617"/>
                <a:gd name="T32" fmla="*/ 721 w 851"/>
                <a:gd name="T33" fmla="*/ 1523 h 1617"/>
                <a:gd name="T34" fmla="*/ 140 w 851"/>
                <a:gd name="T35" fmla="*/ 1525 h 1617"/>
                <a:gd name="T36" fmla="*/ 114 w 851"/>
                <a:gd name="T37" fmla="*/ 1516 h 1617"/>
                <a:gd name="T38" fmla="*/ 94 w 851"/>
                <a:gd name="T39" fmla="*/ 1487 h 1617"/>
                <a:gd name="T40" fmla="*/ 94 w 851"/>
                <a:gd name="T41" fmla="*/ 233 h 1617"/>
                <a:gd name="T42" fmla="*/ 101 w 851"/>
                <a:gd name="T43" fmla="*/ 206 h 1617"/>
                <a:gd name="T44" fmla="*/ 131 w 851"/>
                <a:gd name="T45" fmla="*/ 187 h 1617"/>
                <a:gd name="T46" fmla="*/ 711 w 851"/>
                <a:gd name="T47" fmla="*/ 186 h 1617"/>
                <a:gd name="T48" fmla="*/ 737 w 851"/>
                <a:gd name="T49" fmla="*/ 194 h 1617"/>
                <a:gd name="T50" fmla="*/ 757 w 851"/>
                <a:gd name="T51" fmla="*/ 223 h 1617"/>
                <a:gd name="T52" fmla="*/ 757 w 851"/>
                <a:gd name="T53" fmla="*/ 1477 h 1617"/>
                <a:gd name="T54" fmla="*/ 144 w 851"/>
                <a:gd name="T55" fmla="*/ 1468 h 1617"/>
                <a:gd name="T56" fmla="*/ 707 w 851"/>
                <a:gd name="T57" fmla="*/ 1264 h 1617"/>
                <a:gd name="T58" fmla="*/ 707 w 851"/>
                <a:gd name="T59" fmla="*/ 1213 h 1617"/>
                <a:gd name="T60" fmla="*/ 144 w 851"/>
                <a:gd name="T61" fmla="*/ 1009 h 1617"/>
                <a:gd name="T62" fmla="*/ 707 w 851"/>
                <a:gd name="T63" fmla="*/ 1213 h 1617"/>
                <a:gd name="T64" fmla="*/ 144 w 851"/>
                <a:gd name="T65" fmla="*/ 958 h 1617"/>
                <a:gd name="T66" fmla="*/ 707 w 851"/>
                <a:gd name="T67" fmla="*/ 754 h 1617"/>
                <a:gd name="T68" fmla="*/ 707 w 851"/>
                <a:gd name="T69" fmla="*/ 703 h 1617"/>
                <a:gd name="T70" fmla="*/ 144 w 851"/>
                <a:gd name="T71" fmla="*/ 499 h 1617"/>
                <a:gd name="T72" fmla="*/ 707 w 851"/>
                <a:gd name="T73" fmla="*/ 703 h 1617"/>
                <a:gd name="T74" fmla="*/ 144 w 851"/>
                <a:gd name="T75" fmla="*/ 448 h 1617"/>
                <a:gd name="T76" fmla="*/ 707 w 851"/>
                <a:gd name="T77" fmla="*/ 243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1" h="1617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0474324" y="495789"/>
              <a:ext cx="439544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100%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5822434" y="495789"/>
              <a:ext cx="56618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2:00 PM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40" name="Freeform 26"/>
            <p:cNvSpPr>
              <a:spLocks noEditPoints="1"/>
            </p:cNvSpPr>
            <p:nvPr/>
          </p:nvSpPr>
          <p:spPr bwMode="auto">
            <a:xfrm>
              <a:off x="1636522" y="533249"/>
              <a:ext cx="179805" cy="140525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937083" y="495789"/>
              <a:ext cx="731290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800" kern="0" dirty="0">
                  <a:solidFill>
                    <a:prstClr val="black"/>
                  </a:solidFill>
                </a:rPr>
                <a:t>PPTBIZCAM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cxnSp>
          <p:nvCxnSpPr>
            <p:cNvPr id="45" name="직선 연결선 44"/>
            <p:cNvCxnSpPr/>
            <p:nvPr/>
          </p:nvCxnSpPr>
          <p:spPr>
            <a:xfrm>
              <a:off x="376237" y="862012"/>
              <a:ext cx="11439525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0245F09-B8FD-43AB-A6D2-B1E1C652CDB2}"/>
              </a:ext>
            </a:extLst>
          </p:cNvPr>
          <p:cNvSpPr/>
          <p:nvPr/>
        </p:nvSpPr>
        <p:spPr>
          <a:xfrm>
            <a:off x="937083" y="1473694"/>
            <a:ext cx="1557542" cy="275208"/>
          </a:xfrm>
          <a:prstGeom prst="rect">
            <a:avLst/>
          </a:prstGeom>
          <a:solidFill>
            <a:srgbClr val="1DD764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완전 연결 분류기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D1DA42C-D823-4490-B1E8-2045239B1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083" y="1753313"/>
            <a:ext cx="4963772" cy="220612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5E4E5C9-C7FD-4018-A7E8-88F41007E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3932" y="1558447"/>
            <a:ext cx="4157048" cy="2600325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F026912-04A3-47DC-BBE3-D3126162C3F7}"/>
              </a:ext>
            </a:extLst>
          </p:cNvPr>
          <p:cNvSpPr/>
          <p:nvPr/>
        </p:nvSpPr>
        <p:spPr>
          <a:xfrm>
            <a:off x="6190003" y="2459115"/>
            <a:ext cx="574781" cy="39949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C6842CF-F0A6-41B2-9EE7-2762103A8BCE}"/>
              </a:ext>
            </a:extLst>
          </p:cNvPr>
          <p:cNvSpPr/>
          <p:nvPr/>
        </p:nvSpPr>
        <p:spPr>
          <a:xfrm>
            <a:off x="7082532" y="2741291"/>
            <a:ext cx="4016523" cy="157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E6105CB-52F7-4B9C-8559-1F6D0A93A29E}"/>
              </a:ext>
            </a:extLst>
          </p:cNvPr>
          <p:cNvSpPr/>
          <p:nvPr/>
        </p:nvSpPr>
        <p:spPr>
          <a:xfrm>
            <a:off x="7053931" y="2054508"/>
            <a:ext cx="4016523" cy="1571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37B4300-043F-484B-A098-2AD856BDA633}"/>
              </a:ext>
            </a:extLst>
          </p:cNvPr>
          <p:cNvSpPr/>
          <p:nvPr/>
        </p:nvSpPr>
        <p:spPr>
          <a:xfrm>
            <a:off x="3956480" y="1010274"/>
            <a:ext cx="4279037" cy="315157"/>
          </a:xfrm>
          <a:prstGeom prst="roundRect">
            <a:avLst/>
          </a:prstGeom>
          <a:solidFill>
            <a:srgbClr val="F4F42A"/>
          </a:solidFill>
          <a:ln>
            <a:solidFill>
              <a:schemeClr val="bg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 증식 사용 </a:t>
            </a:r>
            <a:r>
              <a:rPr lang="en-US" altLang="ko-KR" dirty="0"/>
              <a:t>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304609"/>
      </p:ext>
    </p:extLst>
  </p:cSld>
  <p:clrMapOvr>
    <a:masterClrMapping/>
  </p:clrMapOvr>
</p:sld>
</file>

<file path=ppt/theme/theme1.xml><?xml version="1.0" encoding="utf-8"?>
<a:theme xmlns:a="http://schemas.openxmlformats.org/drawingml/2006/main" name="32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665</Words>
  <Application>Microsoft Office PowerPoint</Application>
  <PresentationFormat>와이드스크린</PresentationFormat>
  <Paragraphs>221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맑은 고딕</vt:lpstr>
      <vt:lpstr>Arial</vt:lpstr>
      <vt:lpstr>Bauhaus 93</vt:lpstr>
      <vt:lpstr>32_Office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안 규호</cp:lastModifiedBy>
  <cp:revision>10</cp:revision>
  <dcterms:created xsi:type="dcterms:W3CDTF">2021-04-26T15:06:02Z</dcterms:created>
  <dcterms:modified xsi:type="dcterms:W3CDTF">2022-01-18T18:26:03Z</dcterms:modified>
</cp:coreProperties>
</file>